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6" r:id="rId5"/>
  </p:sldMasterIdLst>
  <p:notesMasterIdLst>
    <p:notesMasterId r:id="rId49"/>
  </p:notesMasterIdLst>
  <p:sldIdLst>
    <p:sldId id="504" r:id="rId6"/>
    <p:sldId id="468" r:id="rId7"/>
    <p:sldId id="469" r:id="rId8"/>
    <p:sldId id="563" r:id="rId9"/>
    <p:sldId id="513" r:id="rId10"/>
    <p:sldId id="562" r:id="rId11"/>
    <p:sldId id="580" r:id="rId12"/>
    <p:sldId id="508" r:id="rId13"/>
    <p:sldId id="564" r:id="rId14"/>
    <p:sldId id="269" r:id="rId15"/>
    <p:sldId id="465" r:id="rId16"/>
    <p:sldId id="579" r:id="rId17"/>
    <p:sldId id="264" r:id="rId18"/>
    <p:sldId id="257" r:id="rId19"/>
    <p:sldId id="279" r:id="rId20"/>
    <p:sldId id="297" r:id="rId21"/>
    <p:sldId id="576" r:id="rId22"/>
    <p:sldId id="310" r:id="rId23"/>
    <p:sldId id="473" r:id="rId24"/>
    <p:sldId id="475" r:id="rId25"/>
    <p:sldId id="490" r:id="rId26"/>
    <p:sldId id="516" r:id="rId27"/>
    <p:sldId id="476" r:id="rId28"/>
    <p:sldId id="565" r:id="rId29"/>
    <p:sldId id="582" r:id="rId30"/>
    <p:sldId id="477" r:id="rId31"/>
    <p:sldId id="566" r:id="rId32"/>
    <p:sldId id="514" r:id="rId33"/>
    <p:sldId id="478" r:id="rId34"/>
    <p:sldId id="492" r:id="rId35"/>
    <p:sldId id="479" r:id="rId36"/>
    <p:sldId id="491" r:id="rId37"/>
    <p:sldId id="480" r:id="rId38"/>
    <p:sldId id="292" r:id="rId39"/>
    <p:sldId id="577" r:id="rId40"/>
    <p:sldId id="581" r:id="rId41"/>
    <p:sldId id="483" r:id="rId42"/>
    <p:sldId id="569" r:id="rId43"/>
    <p:sldId id="329" r:id="rId44"/>
    <p:sldId id="570" r:id="rId45"/>
    <p:sldId id="532" r:id="rId46"/>
    <p:sldId id="296" r:id="rId47"/>
    <p:sldId id="571"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011" userDrawn="1">
          <p15:clr>
            <a:srgbClr val="A4A3A4"/>
          </p15:clr>
        </p15:guide>
        <p15:guide id="3" pos="158" userDrawn="1">
          <p15:clr>
            <a:srgbClr val="A4A3A4"/>
          </p15:clr>
        </p15:guide>
        <p15:guide id="4" pos="5625" userDrawn="1">
          <p15:clr>
            <a:srgbClr val="A4A3A4"/>
          </p15:clr>
        </p15:guide>
        <p15:guide id="5" orient="horz" pos="645" userDrawn="1">
          <p15:clr>
            <a:srgbClr val="A4A3A4"/>
          </p15:clr>
        </p15:guide>
        <p15:guide id="6" orient="horz" pos="985" userDrawn="1">
          <p15:clr>
            <a:srgbClr val="A4A3A4"/>
          </p15:clr>
        </p15:guide>
        <p15:guide id="8" orient="horz" pos="828" userDrawn="1">
          <p15:clr>
            <a:srgbClr val="A4A3A4"/>
          </p15:clr>
        </p15:guide>
        <p15:guide id="9" orient="horz" pos="31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Cosby" initials="EC" lastIdx="3" clrIdx="0">
    <p:extLst>
      <p:ext uri="{19B8F6BF-5375-455C-9EA6-DF929625EA0E}">
        <p15:presenceInfo xmlns:p15="http://schemas.microsoft.com/office/powerpoint/2012/main" userId="S::emma.cosby@etfoundation.co.uk::ecfa3d86-f34c-4d6f-b15e-a1c527ebeeb1" providerId="AD"/>
      </p:ext>
    </p:extLst>
  </p:cmAuthor>
  <p:cmAuthor id="2" name="Andrew Dowell" initials="AD" lastIdx="2" clrIdx="1">
    <p:extLst>
      <p:ext uri="{19B8F6BF-5375-455C-9EA6-DF929625EA0E}">
        <p15:presenceInfo xmlns:p15="http://schemas.microsoft.com/office/powerpoint/2012/main" userId="S::andrew.dowell@etfoundation.co.uk::ab6d37a6-a8ff-4b67-87ce-0782cf4f1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3F8A"/>
    <a:srgbClr val="CC0099"/>
    <a:srgbClr val="CC0066"/>
    <a:srgbClr val="0071F8"/>
    <a:srgbClr val="0066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9E601-DE75-F0E6-90A2-BB56BEBAC6D1}" v="146" dt="2023-06-28T09:15:38.345"/>
    <p1510:client id="{9D6E33FE-0285-44F0-B3F7-01EBDCF5EEFE}" v="4" dt="2023-06-08T16:09:53.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3011"/>
        <p:guide pos="158"/>
        <p:guide pos="5625"/>
        <p:guide orient="horz" pos="645"/>
        <p:guide orient="horz" pos="985"/>
        <p:guide orient="horz" pos="828"/>
        <p:guide orient="horz" pos="3117"/>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4F953-2781-4E7C-A927-0471EAEA361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897B157-7ABF-4059-B77A-E88D9ABB2F8D}">
      <dgm:prSet phldrT="[Text]"/>
      <dgm:spPr>
        <a:solidFill>
          <a:schemeClr val="bg1"/>
        </a:solidFill>
        <a:ln>
          <a:solidFill>
            <a:schemeClr val="tx1"/>
          </a:solidFill>
        </a:ln>
      </dgm:spPr>
      <dgm:t>
        <a:bodyPr/>
        <a:lstStyle/>
        <a:p>
          <a:pPr rtl="0"/>
          <a:r>
            <a:rPr lang="en-GB" b="1">
              <a:solidFill>
                <a:schemeClr val="tx1"/>
              </a:solidFill>
            </a:rPr>
            <a:t>Andrew Dowell</a:t>
          </a:r>
          <a:r>
            <a:rPr lang="en-GB" b="1">
              <a:solidFill>
                <a:schemeClr val="tx1"/>
              </a:solidFill>
              <a:latin typeface="Arial"/>
            </a:rPr>
            <a:t> </a:t>
          </a:r>
          <a:endParaRPr lang="en-GB" b="1">
            <a:solidFill>
              <a:schemeClr val="tx1"/>
            </a:solidFill>
          </a:endParaRPr>
        </a:p>
        <a:p>
          <a:r>
            <a:rPr lang="en-GB">
              <a:solidFill>
                <a:schemeClr val="tx1"/>
              </a:solidFill>
            </a:rPr>
            <a:t>Head of Professional Status and Standards</a:t>
          </a:r>
        </a:p>
      </dgm:t>
    </dgm:pt>
    <dgm:pt modelId="{673AA8F5-7786-438A-97CA-0607501F7B7B}" type="parTrans" cxnId="{2AAACBD3-714A-40A4-A7BB-83BC7EC2C34C}">
      <dgm:prSet/>
      <dgm:spPr/>
      <dgm:t>
        <a:bodyPr/>
        <a:lstStyle/>
        <a:p>
          <a:endParaRPr lang="en-GB"/>
        </a:p>
      </dgm:t>
    </dgm:pt>
    <dgm:pt modelId="{8F695268-A781-4E40-88A2-B724589AB2C8}" type="sibTrans" cxnId="{2AAACBD3-714A-40A4-A7BB-83BC7EC2C34C}">
      <dgm:prSet/>
      <dgm:spPr/>
      <dgm:t>
        <a:bodyPr/>
        <a:lstStyle/>
        <a:p>
          <a:endParaRPr lang="en-GB"/>
        </a:p>
      </dgm:t>
    </dgm:pt>
    <dgm:pt modelId="{C4A948D1-B2A1-4E88-92C2-5196D4A84400}" type="asst">
      <dgm:prSet phldrT="[Text]"/>
      <dgm:spPr>
        <a:solidFill>
          <a:schemeClr val="bg1"/>
        </a:solidFill>
        <a:ln>
          <a:solidFill>
            <a:schemeClr val="accent1"/>
          </a:solidFill>
        </a:ln>
      </dgm:spPr>
      <dgm:t>
        <a:bodyPr/>
        <a:lstStyle/>
        <a:p>
          <a:r>
            <a:rPr lang="en-GB" b="1">
              <a:solidFill>
                <a:schemeClr val="tx1"/>
              </a:solidFill>
            </a:rPr>
            <a:t>Berta Miguez – Lorenzo</a:t>
          </a:r>
        </a:p>
        <a:p>
          <a:r>
            <a:rPr lang="en-GB">
              <a:solidFill>
                <a:schemeClr val="tx1"/>
              </a:solidFill>
            </a:rPr>
            <a:t>Participant Experience Manager</a:t>
          </a:r>
        </a:p>
      </dgm:t>
    </dgm:pt>
    <dgm:pt modelId="{DA92EE2F-9895-4C21-9A50-292F530A6B08}" type="parTrans" cxnId="{D54C8210-7975-4FE5-886A-B31E86696BE8}">
      <dgm:prSet/>
      <dgm:spPr/>
      <dgm:t>
        <a:bodyPr/>
        <a:lstStyle/>
        <a:p>
          <a:endParaRPr lang="en-GB"/>
        </a:p>
      </dgm:t>
    </dgm:pt>
    <dgm:pt modelId="{F5D9C9ED-CA3F-4434-8BB8-4CE3A0D28D9C}" type="sibTrans" cxnId="{D54C8210-7975-4FE5-886A-B31E86696BE8}">
      <dgm:prSet/>
      <dgm:spPr/>
      <dgm:t>
        <a:bodyPr/>
        <a:lstStyle/>
        <a:p>
          <a:endParaRPr lang="en-GB"/>
        </a:p>
      </dgm:t>
    </dgm:pt>
    <dgm:pt modelId="{E97F1B37-DE9A-4CE7-A7AB-6F0E243D767C}" type="asst">
      <dgm:prSet phldrT="[Text]"/>
      <dgm:spPr>
        <a:solidFill>
          <a:schemeClr val="bg1"/>
        </a:solidFill>
        <a:ln>
          <a:solidFill>
            <a:schemeClr val="accent1"/>
          </a:solidFill>
        </a:ln>
      </dgm:spPr>
      <dgm:t>
        <a:bodyPr/>
        <a:lstStyle/>
        <a:p>
          <a:r>
            <a:rPr lang="en-GB" b="1">
              <a:solidFill>
                <a:schemeClr val="tx1"/>
              </a:solidFill>
            </a:rPr>
            <a:t>Teresa Thomas</a:t>
          </a:r>
        </a:p>
        <a:p>
          <a:r>
            <a:rPr lang="en-GB">
              <a:solidFill>
                <a:schemeClr val="tx1"/>
              </a:solidFill>
            </a:rPr>
            <a:t>Professional Status Manager</a:t>
          </a:r>
        </a:p>
      </dgm:t>
    </dgm:pt>
    <dgm:pt modelId="{E3F71DB5-A0EB-463B-B337-D44EED71F060}" type="parTrans" cxnId="{6850CB3D-6961-4ED6-B9DB-66EDDECF99BD}">
      <dgm:prSet/>
      <dgm:spPr/>
      <dgm:t>
        <a:bodyPr/>
        <a:lstStyle/>
        <a:p>
          <a:endParaRPr lang="en-GB"/>
        </a:p>
      </dgm:t>
    </dgm:pt>
    <dgm:pt modelId="{C819E0FD-EEA5-4785-956D-0B1584B9763C}" type="sibTrans" cxnId="{6850CB3D-6961-4ED6-B9DB-66EDDECF99BD}">
      <dgm:prSet/>
      <dgm:spPr/>
      <dgm:t>
        <a:bodyPr/>
        <a:lstStyle/>
        <a:p>
          <a:endParaRPr lang="en-GB"/>
        </a:p>
      </dgm:t>
    </dgm:pt>
    <dgm:pt modelId="{8F24AD7F-3384-44D0-8C88-38ADC247C432}" type="asst">
      <dgm:prSet phldrT="[Text]"/>
      <dgm:spPr>
        <a:solidFill>
          <a:schemeClr val="bg1"/>
        </a:solidFill>
        <a:ln>
          <a:solidFill>
            <a:schemeClr val="accent1"/>
          </a:solidFill>
        </a:ln>
      </dgm:spPr>
      <dgm:t>
        <a:bodyPr/>
        <a:lstStyle/>
        <a:p>
          <a:r>
            <a:rPr lang="en-GB" b="1">
              <a:solidFill>
                <a:schemeClr val="tx1"/>
              </a:solidFill>
            </a:rPr>
            <a:t>Elaine </a:t>
          </a:r>
          <a:r>
            <a:rPr lang="en-GB" b="1" err="1">
              <a:solidFill>
                <a:schemeClr val="tx1"/>
              </a:solidFill>
            </a:rPr>
            <a:t>Szpytma</a:t>
          </a:r>
          <a:endParaRPr lang="en-GB" b="1">
            <a:solidFill>
              <a:schemeClr val="tx1"/>
            </a:solidFill>
          </a:endParaRPr>
        </a:p>
        <a:p>
          <a:r>
            <a:rPr lang="en-GB">
              <a:solidFill>
                <a:schemeClr val="tx1"/>
              </a:solidFill>
            </a:rPr>
            <a:t>Professional Status Co-ordinator</a:t>
          </a:r>
        </a:p>
      </dgm:t>
    </dgm:pt>
    <dgm:pt modelId="{7AFC0143-5E31-4C5C-A122-54BE99C7CE4B}" type="parTrans" cxnId="{DA4E7978-0F8D-47D4-BFFB-F6FF277EA318}">
      <dgm:prSet/>
      <dgm:spPr/>
      <dgm:t>
        <a:bodyPr/>
        <a:lstStyle/>
        <a:p>
          <a:endParaRPr lang="en-GB"/>
        </a:p>
      </dgm:t>
    </dgm:pt>
    <dgm:pt modelId="{843ED3F1-CC3D-477F-92B1-C25F7A1B18ED}" type="sibTrans" cxnId="{DA4E7978-0F8D-47D4-BFFB-F6FF277EA318}">
      <dgm:prSet/>
      <dgm:spPr/>
      <dgm:t>
        <a:bodyPr/>
        <a:lstStyle/>
        <a:p>
          <a:endParaRPr lang="en-GB"/>
        </a:p>
      </dgm:t>
    </dgm:pt>
    <dgm:pt modelId="{2737D8F5-0CC8-410D-8326-85D74F14FCEC}" type="asst">
      <dgm:prSet phldrT="[Text]"/>
      <dgm:spPr>
        <a:solidFill>
          <a:schemeClr val="bg1"/>
        </a:solidFill>
        <a:ln>
          <a:solidFill>
            <a:schemeClr val="accent5"/>
          </a:solidFill>
        </a:ln>
      </dgm:spPr>
      <dgm:t>
        <a:bodyPr/>
        <a:lstStyle/>
        <a:p>
          <a:r>
            <a:rPr lang="en-GB" b="1">
              <a:solidFill>
                <a:schemeClr val="tx1"/>
              </a:solidFill>
            </a:rPr>
            <a:t>Tahira Khan</a:t>
          </a:r>
        </a:p>
        <a:p>
          <a:r>
            <a:rPr lang="en-GB">
              <a:solidFill>
                <a:schemeClr val="tx1"/>
              </a:solidFill>
            </a:rPr>
            <a:t>Disciplinary Investigation Officer</a:t>
          </a:r>
        </a:p>
      </dgm:t>
    </dgm:pt>
    <dgm:pt modelId="{22B368EC-F900-43EE-9715-EC435D44EF64}" type="parTrans" cxnId="{236DD82B-27CD-4229-8ABF-D1D995777DD1}">
      <dgm:prSet/>
      <dgm:spPr/>
      <dgm:t>
        <a:bodyPr/>
        <a:lstStyle/>
        <a:p>
          <a:endParaRPr lang="en-GB"/>
        </a:p>
      </dgm:t>
    </dgm:pt>
    <dgm:pt modelId="{051D444D-8DFF-480F-B9C3-A8337B6A8A2B}" type="sibTrans" cxnId="{236DD82B-27CD-4229-8ABF-D1D995777DD1}">
      <dgm:prSet/>
      <dgm:spPr/>
      <dgm:t>
        <a:bodyPr/>
        <a:lstStyle/>
        <a:p>
          <a:endParaRPr lang="en-GB"/>
        </a:p>
      </dgm:t>
    </dgm:pt>
    <dgm:pt modelId="{23FA7489-0629-4FB7-ACCC-E8562ACBDF38}" type="asst">
      <dgm:prSet phldrT="[Text]"/>
      <dgm:spPr>
        <a:solidFill>
          <a:schemeClr val="bg1"/>
        </a:solidFill>
        <a:ln>
          <a:solidFill>
            <a:schemeClr val="accent1"/>
          </a:solidFill>
        </a:ln>
      </dgm:spPr>
      <dgm:t>
        <a:bodyPr/>
        <a:lstStyle/>
        <a:p>
          <a:r>
            <a:rPr lang="en-GB" b="1">
              <a:solidFill>
                <a:schemeClr val="tx1"/>
              </a:solidFill>
            </a:rPr>
            <a:t>Lewis Dan</a:t>
          </a:r>
        </a:p>
        <a:p>
          <a:pPr rtl="0"/>
          <a:r>
            <a:rPr lang="en-GB">
              <a:solidFill>
                <a:schemeClr val="tx1"/>
              </a:solidFill>
            </a:rPr>
            <a:t>Professional Status Co-ordinator</a:t>
          </a:r>
          <a:r>
            <a:rPr lang="en-GB">
              <a:solidFill>
                <a:schemeClr val="tx1"/>
              </a:solidFill>
              <a:latin typeface="Arial"/>
            </a:rPr>
            <a:t> </a:t>
          </a:r>
          <a:endParaRPr lang="en-GB">
            <a:solidFill>
              <a:schemeClr val="tx1"/>
            </a:solidFill>
          </a:endParaRPr>
        </a:p>
      </dgm:t>
    </dgm:pt>
    <dgm:pt modelId="{088B47D0-4EA4-44DE-A497-FD7799D814CE}" type="parTrans" cxnId="{2FB19C47-FD03-4F41-8B23-701591C875C8}">
      <dgm:prSet/>
      <dgm:spPr/>
      <dgm:t>
        <a:bodyPr/>
        <a:lstStyle/>
        <a:p>
          <a:endParaRPr lang="en-GB"/>
        </a:p>
      </dgm:t>
    </dgm:pt>
    <dgm:pt modelId="{BBF62FF8-AECA-4960-ABFA-5D39A3910478}" type="sibTrans" cxnId="{2FB19C47-FD03-4F41-8B23-701591C875C8}">
      <dgm:prSet/>
      <dgm:spPr/>
      <dgm:t>
        <a:bodyPr/>
        <a:lstStyle/>
        <a:p>
          <a:endParaRPr lang="en-GB"/>
        </a:p>
      </dgm:t>
    </dgm:pt>
    <dgm:pt modelId="{44A95083-6B2A-431B-A78E-D7320A61C20F}" type="pres">
      <dgm:prSet presAssocID="{01A4F953-2781-4E7C-A927-0471EAEA3616}" presName="hierChild1" presStyleCnt="0">
        <dgm:presLayoutVars>
          <dgm:orgChart val="1"/>
          <dgm:chPref val="1"/>
          <dgm:dir/>
          <dgm:animOne val="branch"/>
          <dgm:animLvl val="lvl"/>
          <dgm:resizeHandles/>
        </dgm:presLayoutVars>
      </dgm:prSet>
      <dgm:spPr/>
    </dgm:pt>
    <dgm:pt modelId="{1D04E381-1198-4F7F-99FF-97430534C892}" type="pres">
      <dgm:prSet presAssocID="{5897B157-7ABF-4059-B77A-E88D9ABB2F8D}" presName="hierRoot1" presStyleCnt="0">
        <dgm:presLayoutVars>
          <dgm:hierBranch val="init"/>
        </dgm:presLayoutVars>
      </dgm:prSet>
      <dgm:spPr/>
    </dgm:pt>
    <dgm:pt modelId="{C695DFF2-982D-4138-83FA-726063FED011}" type="pres">
      <dgm:prSet presAssocID="{5897B157-7ABF-4059-B77A-E88D9ABB2F8D}" presName="rootComposite1" presStyleCnt="0"/>
      <dgm:spPr/>
    </dgm:pt>
    <dgm:pt modelId="{4D09205E-D3C8-49CA-9681-5765D38E7074}" type="pres">
      <dgm:prSet presAssocID="{5897B157-7ABF-4059-B77A-E88D9ABB2F8D}" presName="rootText1" presStyleLbl="node0" presStyleIdx="0" presStyleCnt="1">
        <dgm:presLayoutVars>
          <dgm:chPref val="3"/>
        </dgm:presLayoutVars>
      </dgm:prSet>
      <dgm:spPr/>
    </dgm:pt>
    <dgm:pt modelId="{B127E2B4-2CF7-41B2-AAD1-0D5CC0B13E63}" type="pres">
      <dgm:prSet presAssocID="{5897B157-7ABF-4059-B77A-E88D9ABB2F8D}" presName="rootConnector1" presStyleLbl="node1" presStyleIdx="0" presStyleCnt="0"/>
      <dgm:spPr/>
    </dgm:pt>
    <dgm:pt modelId="{059355B0-736C-427D-B441-236054181717}" type="pres">
      <dgm:prSet presAssocID="{5897B157-7ABF-4059-B77A-E88D9ABB2F8D}" presName="hierChild2" presStyleCnt="0"/>
      <dgm:spPr/>
    </dgm:pt>
    <dgm:pt modelId="{E3B29D62-CEEA-4035-9BD1-0A9BBAB3EB9C}" type="pres">
      <dgm:prSet presAssocID="{5897B157-7ABF-4059-B77A-E88D9ABB2F8D}" presName="hierChild3" presStyleCnt="0"/>
      <dgm:spPr/>
    </dgm:pt>
    <dgm:pt modelId="{85A5ABB8-6185-4978-9E16-1BC14F1293C0}" type="pres">
      <dgm:prSet presAssocID="{DA92EE2F-9895-4C21-9A50-292F530A6B08}" presName="Name111" presStyleLbl="parChTrans1D2" presStyleIdx="0" presStyleCnt="3"/>
      <dgm:spPr/>
    </dgm:pt>
    <dgm:pt modelId="{17ACB522-6BF2-4B95-BD8C-7F19686A74DC}" type="pres">
      <dgm:prSet presAssocID="{C4A948D1-B2A1-4E88-92C2-5196D4A84400}" presName="hierRoot3" presStyleCnt="0">
        <dgm:presLayoutVars>
          <dgm:hierBranch val="init"/>
        </dgm:presLayoutVars>
      </dgm:prSet>
      <dgm:spPr/>
    </dgm:pt>
    <dgm:pt modelId="{FA997517-18B0-4936-90F8-191E8E3BC2CE}" type="pres">
      <dgm:prSet presAssocID="{C4A948D1-B2A1-4E88-92C2-5196D4A84400}" presName="rootComposite3" presStyleCnt="0"/>
      <dgm:spPr/>
    </dgm:pt>
    <dgm:pt modelId="{E4A7C70E-EF25-447C-9C4E-04634E272EA5}" type="pres">
      <dgm:prSet presAssocID="{C4A948D1-B2A1-4E88-92C2-5196D4A84400}" presName="rootText3" presStyleLbl="asst1" presStyleIdx="0" presStyleCnt="5">
        <dgm:presLayoutVars>
          <dgm:chPref val="3"/>
        </dgm:presLayoutVars>
      </dgm:prSet>
      <dgm:spPr/>
    </dgm:pt>
    <dgm:pt modelId="{D29EAD6C-DD62-4D1D-A0CE-396258897560}" type="pres">
      <dgm:prSet presAssocID="{C4A948D1-B2A1-4E88-92C2-5196D4A84400}" presName="rootConnector3" presStyleLbl="asst1" presStyleIdx="0" presStyleCnt="5"/>
      <dgm:spPr/>
    </dgm:pt>
    <dgm:pt modelId="{1B566F93-B5FB-43E6-B0D9-418067630AE5}" type="pres">
      <dgm:prSet presAssocID="{C4A948D1-B2A1-4E88-92C2-5196D4A84400}" presName="hierChild6" presStyleCnt="0"/>
      <dgm:spPr/>
    </dgm:pt>
    <dgm:pt modelId="{4D32F76E-C37A-4D51-ABDA-0866FA8E5B36}" type="pres">
      <dgm:prSet presAssocID="{C4A948D1-B2A1-4E88-92C2-5196D4A84400}" presName="hierChild7" presStyleCnt="0"/>
      <dgm:spPr/>
    </dgm:pt>
    <dgm:pt modelId="{E75F6C27-45AE-4E87-9BD9-7BBB6888A110}" type="pres">
      <dgm:prSet presAssocID="{088B47D0-4EA4-44DE-A497-FD7799D814CE}" presName="Name111" presStyleLbl="parChTrans1D3" presStyleIdx="0" presStyleCnt="2"/>
      <dgm:spPr/>
    </dgm:pt>
    <dgm:pt modelId="{92669EAC-B21D-4494-9D84-241F92768FB6}" type="pres">
      <dgm:prSet presAssocID="{23FA7489-0629-4FB7-ACCC-E8562ACBDF38}" presName="hierRoot3" presStyleCnt="0">
        <dgm:presLayoutVars>
          <dgm:hierBranch val="init"/>
        </dgm:presLayoutVars>
      </dgm:prSet>
      <dgm:spPr/>
    </dgm:pt>
    <dgm:pt modelId="{90A3D060-07F0-44B3-8CCE-8B733375C3A2}" type="pres">
      <dgm:prSet presAssocID="{23FA7489-0629-4FB7-ACCC-E8562ACBDF38}" presName="rootComposite3" presStyleCnt="0"/>
      <dgm:spPr/>
    </dgm:pt>
    <dgm:pt modelId="{6B2331C5-8637-4ADD-9214-3FF2616188F3}" type="pres">
      <dgm:prSet presAssocID="{23FA7489-0629-4FB7-ACCC-E8562ACBDF38}" presName="rootText3" presStyleLbl="asst1" presStyleIdx="1" presStyleCnt="5">
        <dgm:presLayoutVars>
          <dgm:chPref val="3"/>
        </dgm:presLayoutVars>
      </dgm:prSet>
      <dgm:spPr/>
    </dgm:pt>
    <dgm:pt modelId="{F429D515-545F-46EE-8ADC-1D099FEB1EDC}" type="pres">
      <dgm:prSet presAssocID="{23FA7489-0629-4FB7-ACCC-E8562ACBDF38}" presName="rootConnector3" presStyleLbl="asst1" presStyleIdx="1" presStyleCnt="5"/>
      <dgm:spPr/>
    </dgm:pt>
    <dgm:pt modelId="{2D610C11-11B2-4A0D-BFCD-94CE94B2A82D}" type="pres">
      <dgm:prSet presAssocID="{23FA7489-0629-4FB7-ACCC-E8562ACBDF38}" presName="hierChild6" presStyleCnt="0"/>
      <dgm:spPr/>
    </dgm:pt>
    <dgm:pt modelId="{054A7DB8-709B-4439-883C-D26FC5B475F8}" type="pres">
      <dgm:prSet presAssocID="{23FA7489-0629-4FB7-ACCC-E8562ACBDF38}" presName="hierChild7" presStyleCnt="0"/>
      <dgm:spPr/>
    </dgm:pt>
    <dgm:pt modelId="{AA68BF64-ABAB-4D48-AD2B-5A99F5885DCC}" type="pres">
      <dgm:prSet presAssocID="{22B368EC-F900-43EE-9715-EC435D44EF64}" presName="Name111" presStyleLbl="parChTrans1D2" presStyleIdx="1" presStyleCnt="3"/>
      <dgm:spPr/>
    </dgm:pt>
    <dgm:pt modelId="{3AD0E055-A75B-47EE-8B15-F41B46BDFFA3}" type="pres">
      <dgm:prSet presAssocID="{2737D8F5-0CC8-410D-8326-85D74F14FCEC}" presName="hierRoot3" presStyleCnt="0">
        <dgm:presLayoutVars>
          <dgm:hierBranch val="init"/>
        </dgm:presLayoutVars>
      </dgm:prSet>
      <dgm:spPr/>
    </dgm:pt>
    <dgm:pt modelId="{48EC24F1-D6CB-4302-A908-265EFF2A036E}" type="pres">
      <dgm:prSet presAssocID="{2737D8F5-0CC8-410D-8326-85D74F14FCEC}" presName="rootComposite3" presStyleCnt="0"/>
      <dgm:spPr/>
    </dgm:pt>
    <dgm:pt modelId="{FBA6A9FE-A215-4427-BDCF-E37677FF2204}" type="pres">
      <dgm:prSet presAssocID="{2737D8F5-0CC8-410D-8326-85D74F14FCEC}" presName="rootText3" presStyleLbl="asst1" presStyleIdx="2" presStyleCnt="5">
        <dgm:presLayoutVars>
          <dgm:chPref val="3"/>
        </dgm:presLayoutVars>
      </dgm:prSet>
      <dgm:spPr/>
    </dgm:pt>
    <dgm:pt modelId="{2B32A1E9-C5DD-4811-92D2-B44B31F869EE}" type="pres">
      <dgm:prSet presAssocID="{2737D8F5-0CC8-410D-8326-85D74F14FCEC}" presName="rootConnector3" presStyleLbl="asst1" presStyleIdx="2" presStyleCnt="5"/>
      <dgm:spPr/>
    </dgm:pt>
    <dgm:pt modelId="{0F3E0BE4-59BE-481F-9D0F-0057367DB75C}" type="pres">
      <dgm:prSet presAssocID="{2737D8F5-0CC8-410D-8326-85D74F14FCEC}" presName="hierChild6" presStyleCnt="0"/>
      <dgm:spPr/>
    </dgm:pt>
    <dgm:pt modelId="{F3393FD0-0A90-459A-A490-CF7EABC292CA}" type="pres">
      <dgm:prSet presAssocID="{2737D8F5-0CC8-410D-8326-85D74F14FCEC}" presName="hierChild7" presStyleCnt="0"/>
      <dgm:spPr/>
    </dgm:pt>
    <dgm:pt modelId="{25B1883A-B504-4516-BAF1-F2234F2FFAF3}" type="pres">
      <dgm:prSet presAssocID="{E3F71DB5-A0EB-463B-B337-D44EED71F060}" presName="Name111" presStyleLbl="parChTrans1D2" presStyleIdx="2" presStyleCnt="3"/>
      <dgm:spPr/>
    </dgm:pt>
    <dgm:pt modelId="{E08B078A-8069-4553-9C52-1C2B9F405FD3}" type="pres">
      <dgm:prSet presAssocID="{E97F1B37-DE9A-4CE7-A7AB-6F0E243D767C}" presName="hierRoot3" presStyleCnt="0">
        <dgm:presLayoutVars>
          <dgm:hierBranch val="init"/>
        </dgm:presLayoutVars>
      </dgm:prSet>
      <dgm:spPr/>
    </dgm:pt>
    <dgm:pt modelId="{04D80A9C-5590-4A4D-9AC0-C2F6CAA1342C}" type="pres">
      <dgm:prSet presAssocID="{E97F1B37-DE9A-4CE7-A7AB-6F0E243D767C}" presName="rootComposite3" presStyleCnt="0"/>
      <dgm:spPr/>
    </dgm:pt>
    <dgm:pt modelId="{4BF1DF18-66F7-4012-999E-49D7CF4BE24D}" type="pres">
      <dgm:prSet presAssocID="{E97F1B37-DE9A-4CE7-A7AB-6F0E243D767C}" presName="rootText3" presStyleLbl="asst1" presStyleIdx="3" presStyleCnt="5">
        <dgm:presLayoutVars>
          <dgm:chPref val="3"/>
        </dgm:presLayoutVars>
      </dgm:prSet>
      <dgm:spPr/>
    </dgm:pt>
    <dgm:pt modelId="{E1955F26-CF7F-41DD-899A-CFCBFF307B2B}" type="pres">
      <dgm:prSet presAssocID="{E97F1B37-DE9A-4CE7-A7AB-6F0E243D767C}" presName="rootConnector3" presStyleLbl="asst1" presStyleIdx="3" presStyleCnt="5"/>
      <dgm:spPr/>
    </dgm:pt>
    <dgm:pt modelId="{A248C50C-B5BE-4F39-9050-1FC1CC50C21A}" type="pres">
      <dgm:prSet presAssocID="{E97F1B37-DE9A-4CE7-A7AB-6F0E243D767C}" presName="hierChild6" presStyleCnt="0"/>
      <dgm:spPr/>
    </dgm:pt>
    <dgm:pt modelId="{C00A6E05-8458-4672-B96C-1BB3DB4E850D}" type="pres">
      <dgm:prSet presAssocID="{E97F1B37-DE9A-4CE7-A7AB-6F0E243D767C}" presName="hierChild7" presStyleCnt="0"/>
      <dgm:spPr/>
    </dgm:pt>
    <dgm:pt modelId="{7154721F-D984-4F99-AE43-64EA8CA6A871}" type="pres">
      <dgm:prSet presAssocID="{7AFC0143-5E31-4C5C-A122-54BE99C7CE4B}" presName="Name111" presStyleLbl="parChTrans1D3" presStyleIdx="1" presStyleCnt="2"/>
      <dgm:spPr/>
    </dgm:pt>
    <dgm:pt modelId="{3F9568E9-F53F-412C-A38C-4FB348BC3729}" type="pres">
      <dgm:prSet presAssocID="{8F24AD7F-3384-44D0-8C88-38ADC247C432}" presName="hierRoot3" presStyleCnt="0">
        <dgm:presLayoutVars>
          <dgm:hierBranch val="init"/>
        </dgm:presLayoutVars>
      </dgm:prSet>
      <dgm:spPr/>
    </dgm:pt>
    <dgm:pt modelId="{8645A2AD-41C3-465C-9410-F51B6A86AF28}" type="pres">
      <dgm:prSet presAssocID="{8F24AD7F-3384-44D0-8C88-38ADC247C432}" presName="rootComposite3" presStyleCnt="0"/>
      <dgm:spPr/>
    </dgm:pt>
    <dgm:pt modelId="{8AF89687-06C6-4069-B9FF-9BA4EA508D65}" type="pres">
      <dgm:prSet presAssocID="{8F24AD7F-3384-44D0-8C88-38ADC247C432}" presName="rootText3" presStyleLbl="asst1" presStyleIdx="4" presStyleCnt="5">
        <dgm:presLayoutVars>
          <dgm:chPref val="3"/>
        </dgm:presLayoutVars>
      </dgm:prSet>
      <dgm:spPr/>
    </dgm:pt>
    <dgm:pt modelId="{532916DC-7DCA-4368-8C72-4ACF6746783B}" type="pres">
      <dgm:prSet presAssocID="{8F24AD7F-3384-44D0-8C88-38ADC247C432}" presName="rootConnector3" presStyleLbl="asst1" presStyleIdx="4" presStyleCnt="5"/>
      <dgm:spPr/>
    </dgm:pt>
    <dgm:pt modelId="{DE77B31B-036E-4E23-B41E-7E03E2CF7ACE}" type="pres">
      <dgm:prSet presAssocID="{8F24AD7F-3384-44D0-8C88-38ADC247C432}" presName="hierChild6" presStyleCnt="0"/>
      <dgm:spPr/>
    </dgm:pt>
    <dgm:pt modelId="{C8299BF8-C169-4E88-AF8A-A6B4F3F1DB02}" type="pres">
      <dgm:prSet presAssocID="{8F24AD7F-3384-44D0-8C88-38ADC247C432}" presName="hierChild7" presStyleCnt="0"/>
      <dgm:spPr/>
    </dgm:pt>
  </dgm:ptLst>
  <dgm:cxnLst>
    <dgm:cxn modelId="{8413E507-E656-45FD-BC63-A5108499B2A4}" type="presOf" srcId="{C4A948D1-B2A1-4E88-92C2-5196D4A84400}" destId="{E4A7C70E-EF25-447C-9C4E-04634E272EA5}" srcOrd="0" destOrd="0" presId="urn:microsoft.com/office/officeart/2005/8/layout/orgChart1"/>
    <dgm:cxn modelId="{9273130E-E5C3-456D-98F0-22282D5C2140}" type="presOf" srcId="{E3F71DB5-A0EB-463B-B337-D44EED71F060}" destId="{25B1883A-B504-4516-BAF1-F2234F2FFAF3}" srcOrd="0" destOrd="0" presId="urn:microsoft.com/office/officeart/2005/8/layout/orgChart1"/>
    <dgm:cxn modelId="{D54C8210-7975-4FE5-886A-B31E86696BE8}" srcId="{5897B157-7ABF-4059-B77A-E88D9ABB2F8D}" destId="{C4A948D1-B2A1-4E88-92C2-5196D4A84400}" srcOrd="0" destOrd="0" parTransId="{DA92EE2F-9895-4C21-9A50-292F530A6B08}" sibTransId="{F5D9C9ED-CA3F-4434-8BB8-4CE3A0D28D9C}"/>
    <dgm:cxn modelId="{CC06652B-4A53-44BD-A24D-3C7BBF5A6471}" type="presOf" srcId="{8F24AD7F-3384-44D0-8C88-38ADC247C432}" destId="{8AF89687-06C6-4069-B9FF-9BA4EA508D65}" srcOrd="0" destOrd="0" presId="urn:microsoft.com/office/officeart/2005/8/layout/orgChart1"/>
    <dgm:cxn modelId="{236DD82B-27CD-4229-8ABF-D1D995777DD1}" srcId="{5897B157-7ABF-4059-B77A-E88D9ABB2F8D}" destId="{2737D8F5-0CC8-410D-8326-85D74F14FCEC}" srcOrd="1" destOrd="0" parTransId="{22B368EC-F900-43EE-9715-EC435D44EF64}" sibTransId="{051D444D-8DFF-480F-B9C3-A8337B6A8A2B}"/>
    <dgm:cxn modelId="{DECB202E-FF4E-43D2-BE46-C999BE522431}" type="presOf" srcId="{8F24AD7F-3384-44D0-8C88-38ADC247C432}" destId="{532916DC-7DCA-4368-8C72-4ACF6746783B}" srcOrd="1" destOrd="0" presId="urn:microsoft.com/office/officeart/2005/8/layout/orgChart1"/>
    <dgm:cxn modelId="{78D9AA38-F8D3-4D6C-AEFD-696510A67CFF}" type="presOf" srcId="{01A4F953-2781-4E7C-A927-0471EAEA3616}" destId="{44A95083-6B2A-431B-A78E-D7320A61C20F}" srcOrd="0" destOrd="0" presId="urn:microsoft.com/office/officeart/2005/8/layout/orgChart1"/>
    <dgm:cxn modelId="{6850CB3D-6961-4ED6-B9DB-66EDDECF99BD}" srcId="{5897B157-7ABF-4059-B77A-E88D9ABB2F8D}" destId="{E97F1B37-DE9A-4CE7-A7AB-6F0E243D767C}" srcOrd="2" destOrd="0" parTransId="{E3F71DB5-A0EB-463B-B337-D44EED71F060}" sibTransId="{C819E0FD-EEA5-4785-956D-0B1584B9763C}"/>
    <dgm:cxn modelId="{9295D644-D08F-42A5-88A4-7E2165ADFD7C}" type="presOf" srcId="{088B47D0-4EA4-44DE-A497-FD7799D814CE}" destId="{E75F6C27-45AE-4E87-9BD9-7BBB6888A110}" srcOrd="0" destOrd="0" presId="urn:microsoft.com/office/officeart/2005/8/layout/orgChart1"/>
    <dgm:cxn modelId="{2FB19C47-FD03-4F41-8B23-701591C875C8}" srcId="{C4A948D1-B2A1-4E88-92C2-5196D4A84400}" destId="{23FA7489-0629-4FB7-ACCC-E8562ACBDF38}" srcOrd="0" destOrd="0" parTransId="{088B47D0-4EA4-44DE-A497-FD7799D814CE}" sibTransId="{BBF62FF8-AECA-4960-ABFA-5D39A3910478}"/>
    <dgm:cxn modelId="{DA4E7978-0F8D-47D4-BFFB-F6FF277EA318}" srcId="{E97F1B37-DE9A-4CE7-A7AB-6F0E243D767C}" destId="{8F24AD7F-3384-44D0-8C88-38ADC247C432}" srcOrd="0" destOrd="0" parTransId="{7AFC0143-5E31-4C5C-A122-54BE99C7CE4B}" sibTransId="{843ED3F1-CC3D-477F-92B1-C25F7A1B18ED}"/>
    <dgm:cxn modelId="{3EA76D85-1745-489B-8146-B4E55E315095}" type="presOf" srcId="{C4A948D1-B2A1-4E88-92C2-5196D4A84400}" destId="{D29EAD6C-DD62-4D1D-A0CE-396258897560}" srcOrd="1" destOrd="0" presId="urn:microsoft.com/office/officeart/2005/8/layout/orgChart1"/>
    <dgm:cxn modelId="{BB9B1E89-2D40-4D34-9CAD-8A541D5967C2}" type="presOf" srcId="{23FA7489-0629-4FB7-ACCC-E8562ACBDF38}" destId="{6B2331C5-8637-4ADD-9214-3FF2616188F3}" srcOrd="0" destOrd="0" presId="urn:microsoft.com/office/officeart/2005/8/layout/orgChart1"/>
    <dgm:cxn modelId="{0AA6998B-34A4-4F94-BDD6-CDFA72B3EBF3}" type="presOf" srcId="{23FA7489-0629-4FB7-ACCC-E8562ACBDF38}" destId="{F429D515-545F-46EE-8ADC-1D099FEB1EDC}" srcOrd="1" destOrd="0" presId="urn:microsoft.com/office/officeart/2005/8/layout/orgChart1"/>
    <dgm:cxn modelId="{560BBDAA-A04B-4D4A-9843-246B08FD50D3}" type="presOf" srcId="{2737D8F5-0CC8-410D-8326-85D74F14FCEC}" destId="{FBA6A9FE-A215-4427-BDCF-E37677FF2204}" srcOrd="0" destOrd="0" presId="urn:microsoft.com/office/officeart/2005/8/layout/orgChart1"/>
    <dgm:cxn modelId="{EB841CAC-8278-4CD4-905E-3A5E2B0423AE}" type="presOf" srcId="{5897B157-7ABF-4059-B77A-E88D9ABB2F8D}" destId="{4D09205E-D3C8-49CA-9681-5765D38E7074}" srcOrd="0" destOrd="0" presId="urn:microsoft.com/office/officeart/2005/8/layout/orgChart1"/>
    <dgm:cxn modelId="{88B271C2-9B49-46FC-9350-8C71C204A117}" type="presOf" srcId="{5897B157-7ABF-4059-B77A-E88D9ABB2F8D}" destId="{B127E2B4-2CF7-41B2-AAD1-0D5CC0B13E63}" srcOrd="1" destOrd="0" presId="urn:microsoft.com/office/officeart/2005/8/layout/orgChart1"/>
    <dgm:cxn modelId="{A5C958CF-503E-4E77-9188-AE9A3C74657A}" type="presOf" srcId="{DA92EE2F-9895-4C21-9A50-292F530A6B08}" destId="{85A5ABB8-6185-4978-9E16-1BC14F1293C0}" srcOrd="0" destOrd="0" presId="urn:microsoft.com/office/officeart/2005/8/layout/orgChart1"/>
    <dgm:cxn modelId="{569C21D0-36FD-4F72-B2C7-75F8527D3FA7}" type="presOf" srcId="{E97F1B37-DE9A-4CE7-A7AB-6F0E243D767C}" destId="{E1955F26-CF7F-41DD-899A-CFCBFF307B2B}" srcOrd="1" destOrd="0" presId="urn:microsoft.com/office/officeart/2005/8/layout/orgChart1"/>
    <dgm:cxn modelId="{2AAACBD3-714A-40A4-A7BB-83BC7EC2C34C}" srcId="{01A4F953-2781-4E7C-A927-0471EAEA3616}" destId="{5897B157-7ABF-4059-B77A-E88D9ABB2F8D}" srcOrd="0" destOrd="0" parTransId="{673AA8F5-7786-438A-97CA-0607501F7B7B}" sibTransId="{8F695268-A781-4E40-88A2-B724589AB2C8}"/>
    <dgm:cxn modelId="{DDB45BD4-128F-42AA-9D3F-8A8D5358E7C4}" type="presOf" srcId="{7AFC0143-5E31-4C5C-A122-54BE99C7CE4B}" destId="{7154721F-D984-4F99-AE43-64EA8CA6A871}" srcOrd="0" destOrd="0" presId="urn:microsoft.com/office/officeart/2005/8/layout/orgChart1"/>
    <dgm:cxn modelId="{C293C7DB-9C8D-4737-9808-5326717A7485}" type="presOf" srcId="{E97F1B37-DE9A-4CE7-A7AB-6F0E243D767C}" destId="{4BF1DF18-66F7-4012-999E-49D7CF4BE24D}" srcOrd="0" destOrd="0" presId="urn:microsoft.com/office/officeart/2005/8/layout/orgChart1"/>
    <dgm:cxn modelId="{9A1575EF-3D8A-4F17-8309-9FC32C59327D}" type="presOf" srcId="{2737D8F5-0CC8-410D-8326-85D74F14FCEC}" destId="{2B32A1E9-C5DD-4811-92D2-B44B31F869EE}" srcOrd="1" destOrd="0" presId="urn:microsoft.com/office/officeart/2005/8/layout/orgChart1"/>
    <dgm:cxn modelId="{D27236F2-E39B-45ED-99BF-477025C94EA1}" type="presOf" srcId="{22B368EC-F900-43EE-9715-EC435D44EF64}" destId="{AA68BF64-ABAB-4D48-AD2B-5A99F5885DCC}" srcOrd="0" destOrd="0" presId="urn:microsoft.com/office/officeart/2005/8/layout/orgChart1"/>
    <dgm:cxn modelId="{B998AB7D-A90D-4A3B-AE80-0B9EF2A528D7}" type="presParOf" srcId="{44A95083-6B2A-431B-A78E-D7320A61C20F}" destId="{1D04E381-1198-4F7F-99FF-97430534C892}" srcOrd="0" destOrd="0" presId="urn:microsoft.com/office/officeart/2005/8/layout/orgChart1"/>
    <dgm:cxn modelId="{F8BE327F-EE51-40F1-84D1-57620D3BB21D}" type="presParOf" srcId="{1D04E381-1198-4F7F-99FF-97430534C892}" destId="{C695DFF2-982D-4138-83FA-726063FED011}" srcOrd="0" destOrd="0" presId="urn:microsoft.com/office/officeart/2005/8/layout/orgChart1"/>
    <dgm:cxn modelId="{B5DA2C09-5370-42A5-ACD8-4A3171574369}" type="presParOf" srcId="{C695DFF2-982D-4138-83FA-726063FED011}" destId="{4D09205E-D3C8-49CA-9681-5765D38E7074}" srcOrd="0" destOrd="0" presId="urn:microsoft.com/office/officeart/2005/8/layout/orgChart1"/>
    <dgm:cxn modelId="{19CBEBEF-DBB9-4C37-9E66-3F2B5237495A}" type="presParOf" srcId="{C695DFF2-982D-4138-83FA-726063FED011}" destId="{B127E2B4-2CF7-41B2-AAD1-0D5CC0B13E63}" srcOrd="1" destOrd="0" presId="urn:microsoft.com/office/officeart/2005/8/layout/orgChart1"/>
    <dgm:cxn modelId="{74635B0D-629D-44FA-B041-B99475361063}" type="presParOf" srcId="{1D04E381-1198-4F7F-99FF-97430534C892}" destId="{059355B0-736C-427D-B441-236054181717}" srcOrd="1" destOrd="0" presId="urn:microsoft.com/office/officeart/2005/8/layout/orgChart1"/>
    <dgm:cxn modelId="{4D723A01-5231-4FB8-A45D-8B7411037D14}" type="presParOf" srcId="{1D04E381-1198-4F7F-99FF-97430534C892}" destId="{E3B29D62-CEEA-4035-9BD1-0A9BBAB3EB9C}" srcOrd="2" destOrd="0" presId="urn:microsoft.com/office/officeart/2005/8/layout/orgChart1"/>
    <dgm:cxn modelId="{9A88B129-C874-44CD-8CD5-CDBB15E16815}" type="presParOf" srcId="{E3B29D62-CEEA-4035-9BD1-0A9BBAB3EB9C}" destId="{85A5ABB8-6185-4978-9E16-1BC14F1293C0}" srcOrd="0" destOrd="0" presId="urn:microsoft.com/office/officeart/2005/8/layout/orgChart1"/>
    <dgm:cxn modelId="{E5834747-1FA1-46CC-859B-EA6D6347B509}" type="presParOf" srcId="{E3B29D62-CEEA-4035-9BD1-0A9BBAB3EB9C}" destId="{17ACB522-6BF2-4B95-BD8C-7F19686A74DC}" srcOrd="1" destOrd="0" presId="urn:microsoft.com/office/officeart/2005/8/layout/orgChart1"/>
    <dgm:cxn modelId="{00F84EB1-4F58-4833-941D-7F7CF4E687CD}" type="presParOf" srcId="{17ACB522-6BF2-4B95-BD8C-7F19686A74DC}" destId="{FA997517-18B0-4936-90F8-191E8E3BC2CE}" srcOrd="0" destOrd="0" presId="urn:microsoft.com/office/officeart/2005/8/layout/orgChart1"/>
    <dgm:cxn modelId="{B0FE29F5-A1A2-4389-A2DE-5F19A0EB5C99}" type="presParOf" srcId="{FA997517-18B0-4936-90F8-191E8E3BC2CE}" destId="{E4A7C70E-EF25-447C-9C4E-04634E272EA5}" srcOrd="0" destOrd="0" presId="urn:microsoft.com/office/officeart/2005/8/layout/orgChart1"/>
    <dgm:cxn modelId="{2A769AB5-7FA5-4CD8-AA73-011416BD6060}" type="presParOf" srcId="{FA997517-18B0-4936-90F8-191E8E3BC2CE}" destId="{D29EAD6C-DD62-4D1D-A0CE-396258897560}" srcOrd="1" destOrd="0" presId="urn:microsoft.com/office/officeart/2005/8/layout/orgChart1"/>
    <dgm:cxn modelId="{BCB1C19A-ECAA-4878-8931-FA71EB1C2A1D}" type="presParOf" srcId="{17ACB522-6BF2-4B95-BD8C-7F19686A74DC}" destId="{1B566F93-B5FB-43E6-B0D9-418067630AE5}" srcOrd="1" destOrd="0" presId="urn:microsoft.com/office/officeart/2005/8/layout/orgChart1"/>
    <dgm:cxn modelId="{11685720-B07A-4F14-89E5-F01C6BBCDA6E}" type="presParOf" srcId="{17ACB522-6BF2-4B95-BD8C-7F19686A74DC}" destId="{4D32F76E-C37A-4D51-ABDA-0866FA8E5B36}" srcOrd="2" destOrd="0" presId="urn:microsoft.com/office/officeart/2005/8/layout/orgChart1"/>
    <dgm:cxn modelId="{D09390B6-6E88-453C-974F-7FF1E208B2A2}" type="presParOf" srcId="{4D32F76E-C37A-4D51-ABDA-0866FA8E5B36}" destId="{E75F6C27-45AE-4E87-9BD9-7BBB6888A110}" srcOrd="0" destOrd="0" presId="urn:microsoft.com/office/officeart/2005/8/layout/orgChart1"/>
    <dgm:cxn modelId="{B58ABC1C-23D6-463F-A647-382F35CCDB19}" type="presParOf" srcId="{4D32F76E-C37A-4D51-ABDA-0866FA8E5B36}" destId="{92669EAC-B21D-4494-9D84-241F92768FB6}" srcOrd="1" destOrd="0" presId="urn:microsoft.com/office/officeart/2005/8/layout/orgChart1"/>
    <dgm:cxn modelId="{23C96A84-6F94-4B8F-839A-EB67B448DAD6}" type="presParOf" srcId="{92669EAC-B21D-4494-9D84-241F92768FB6}" destId="{90A3D060-07F0-44B3-8CCE-8B733375C3A2}" srcOrd="0" destOrd="0" presId="urn:microsoft.com/office/officeart/2005/8/layout/orgChart1"/>
    <dgm:cxn modelId="{6E7346B0-B082-4210-A59B-66CBFA7D1D57}" type="presParOf" srcId="{90A3D060-07F0-44B3-8CCE-8B733375C3A2}" destId="{6B2331C5-8637-4ADD-9214-3FF2616188F3}" srcOrd="0" destOrd="0" presId="urn:microsoft.com/office/officeart/2005/8/layout/orgChart1"/>
    <dgm:cxn modelId="{6DC25A01-F2C5-416A-9FF9-B124DE9BC344}" type="presParOf" srcId="{90A3D060-07F0-44B3-8CCE-8B733375C3A2}" destId="{F429D515-545F-46EE-8ADC-1D099FEB1EDC}" srcOrd="1" destOrd="0" presId="urn:microsoft.com/office/officeart/2005/8/layout/orgChart1"/>
    <dgm:cxn modelId="{23A2C058-3E65-4A18-BF38-FD76C2D66D61}" type="presParOf" srcId="{92669EAC-B21D-4494-9D84-241F92768FB6}" destId="{2D610C11-11B2-4A0D-BFCD-94CE94B2A82D}" srcOrd="1" destOrd="0" presId="urn:microsoft.com/office/officeart/2005/8/layout/orgChart1"/>
    <dgm:cxn modelId="{51AFAC02-BBED-4B22-A44B-4D51597751BB}" type="presParOf" srcId="{92669EAC-B21D-4494-9D84-241F92768FB6}" destId="{054A7DB8-709B-4439-883C-D26FC5B475F8}" srcOrd="2" destOrd="0" presId="urn:microsoft.com/office/officeart/2005/8/layout/orgChart1"/>
    <dgm:cxn modelId="{CA5F5ADB-82E8-4E12-9F4E-142C8CB92F90}" type="presParOf" srcId="{E3B29D62-CEEA-4035-9BD1-0A9BBAB3EB9C}" destId="{AA68BF64-ABAB-4D48-AD2B-5A99F5885DCC}" srcOrd="2" destOrd="0" presId="urn:microsoft.com/office/officeart/2005/8/layout/orgChart1"/>
    <dgm:cxn modelId="{CA760268-C1C9-4257-9098-54DACFFF065B}" type="presParOf" srcId="{E3B29D62-CEEA-4035-9BD1-0A9BBAB3EB9C}" destId="{3AD0E055-A75B-47EE-8B15-F41B46BDFFA3}" srcOrd="3" destOrd="0" presId="urn:microsoft.com/office/officeart/2005/8/layout/orgChart1"/>
    <dgm:cxn modelId="{D09161EE-6B7F-4EDC-97BF-A23316EB7D41}" type="presParOf" srcId="{3AD0E055-A75B-47EE-8B15-F41B46BDFFA3}" destId="{48EC24F1-D6CB-4302-A908-265EFF2A036E}" srcOrd="0" destOrd="0" presId="urn:microsoft.com/office/officeart/2005/8/layout/orgChart1"/>
    <dgm:cxn modelId="{FA641039-EB81-4F4C-9403-E9C61764E67F}" type="presParOf" srcId="{48EC24F1-D6CB-4302-A908-265EFF2A036E}" destId="{FBA6A9FE-A215-4427-BDCF-E37677FF2204}" srcOrd="0" destOrd="0" presId="urn:microsoft.com/office/officeart/2005/8/layout/orgChart1"/>
    <dgm:cxn modelId="{6F83F831-CBFD-49F5-8C9F-4710B9F57334}" type="presParOf" srcId="{48EC24F1-D6CB-4302-A908-265EFF2A036E}" destId="{2B32A1E9-C5DD-4811-92D2-B44B31F869EE}" srcOrd="1" destOrd="0" presId="urn:microsoft.com/office/officeart/2005/8/layout/orgChart1"/>
    <dgm:cxn modelId="{478F21E2-C74E-4167-A603-733BF4818D03}" type="presParOf" srcId="{3AD0E055-A75B-47EE-8B15-F41B46BDFFA3}" destId="{0F3E0BE4-59BE-481F-9D0F-0057367DB75C}" srcOrd="1" destOrd="0" presId="urn:microsoft.com/office/officeart/2005/8/layout/orgChart1"/>
    <dgm:cxn modelId="{81E842B7-F8A3-40EA-AEA7-C52B7C6A383C}" type="presParOf" srcId="{3AD0E055-A75B-47EE-8B15-F41B46BDFFA3}" destId="{F3393FD0-0A90-459A-A490-CF7EABC292CA}" srcOrd="2" destOrd="0" presId="urn:microsoft.com/office/officeart/2005/8/layout/orgChart1"/>
    <dgm:cxn modelId="{6C086BF6-F49D-4E23-A6DA-F9291F5A82B3}" type="presParOf" srcId="{E3B29D62-CEEA-4035-9BD1-0A9BBAB3EB9C}" destId="{25B1883A-B504-4516-BAF1-F2234F2FFAF3}" srcOrd="4" destOrd="0" presId="urn:microsoft.com/office/officeart/2005/8/layout/orgChart1"/>
    <dgm:cxn modelId="{91CBD37E-FFB5-4183-BE26-26B40F98E69C}" type="presParOf" srcId="{E3B29D62-CEEA-4035-9BD1-0A9BBAB3EB9C}" destId="{E08B078A-8069-4553-9C52-1C2B9F405FD3}" srcOrd="5" destOrd="0" presId="urn:microsoft.com/office/officeart/2005/8/layout/orgChart1"/>
    <dgm:cxn modelId="{134B1B87-3ABC-4003-9135-D3C46C36041D}" type="presParOf" srcId="{E08B078A-8069-4553-9C52-1C2B9F405FD3}" destId="{04D80A9C-5590-4A4D-9AC0-C2F6CAA1342C}" srcOrd="0" destOrd="0" presId="urn:microsoft.com/office/officeart/2005/8/layout/orgChart1"/>
    <dgm:cxn modelId="{1D864846-9B77-49AA-9DC9-7CD2958F5E08}" type="presParOf" srcId="{04D80A9C-5590-4A4D-9AC0-C2F6CAA1342C}" destId="{4BF1DF18-66F7-4012-999E-49D7CF4BE24D}" srcOrd="0" destOrd="0" presId="urn:microsoft.com/office/officeart/2005/8/layout/orgChart1"/>
    <dgm:cxn modelId="{09EC41D3-9A88-41D4-B893-893ABBBACBED}" type="presParOf" srcId="{04D80A9C-5590-4A4D-9AC0-C2F6CAA1342C}" destId="{E1955F26-CF7F-41DD-899A-CFCBFF307B2B}" srcOrd="1" destOrd="0" presId="urn:microsoft.com/office/officeart/2005/8/layout/orgChart1"/>
    <dgm:cxn modelId="{44C4D729-F447-4F01-B6DB-92E33CD56DB8}" type="presParOf" srcId="{E08B078A-8069-4553-9C52-1C2B9F405FD3}" destId="{A248C50C-B5BE-4F39-9050-1FC1CC50C21A}" srcOrd="1" destOrd="0" presId="urn:microsoft.com/office/officeart/2005/8/layout/orgChart1"/>
    <dgm:cxn modelId="{9EDCF38F-715E-4B1D-BDB4-E273246F4882}" type="presParOf" srcId="{E08B078A-8069-4553-9C52-1C2B9F405FD3}" destId="{C00A6E05-8458-4672-B96C-1BB3DB4E850D}" srcOrd="2" destOrd="0" presId="urn:microsoft.com/office/officeart/2005/8/layout/orgChart1"/>
    <dgm:cxn modelId="{4274718F-7DD1-4804-8D6A-AF6D01210F13}" type="presParOf" srcId="{C00A6E05-8458-4672-B96C-1BB3DB4E850D}" destId="{7154721F-D984-4F99-AE43-64EA8CA6A871}" srcOrd="0" destOrd="0" presId="urn:microsoft.com/office/officeart/2005/8/layout/orgChart1"/>
    <dgm:cxn modelId="{27D975BD-4AEA-41B6-9536-08AE8769C935}" type="presParOf" srcId="{C00A6E05-8458-4672-B96C-1BB3DB4E850D}" destId="{3F9568E9-F53F-412C-A38C-4FB348BC3729}" srcOrd="1" destOrd="0" presId="urn:microsoft.com/office/officeart/2005/8/layout/orgChart1"/>
    <dgm:cxn modelId="{D544F5E1-682E-4C2A-83A2-3CA495E2A10F}" type="presParOf" srcId="{3F9568E9-F53F-412C-A38C-4FB348BC3729}" destId="{8645A2AD-41C3-465C-9410-F51B6A86AF28}" srcOrd="0" destOrd="0" presId="urn:microsoft.com/office/officeart/2005/8/layout/orgChart1"/>
    <dgm:cxn modelId="{7FD81E1F-E73F-42DC-BC37-E7CBBAF5CAA7}" type="presParOf" srcId="{8645A2AD-41C3-465C-9410-F51B6A86AF28}" destId="{8AF89687-06C6-4069-B9FF-9BA4EA508D65}" srcOrd="0" destOrd="0" presId="urn:microsoft.com/office/officeart/2005/8/layout/orgChart1"/>
    <dgm:cxn modelId="{298C3140-CE7A-4B39-81AE-CDB413805622}" type="presParOf" srcId="{8645A2AD-41C3-465C-9410-F51B6A86AF28}" destId="{532916DC-7DCA-4368-8C72-4ACF6746783B}" srcOrd="1" destOrd="0" presId="urn:microsoft.com/office/officeart/2005/8/layout/orgChart1"/>
    <dgm:cxn modelId="{581D49C2-E9AF-4459-9AD6-E8967C366EBF}" type="presParOf" srcId="{3F9568E9-F53F-412C-A38C-4FB348BC3729}" destId="{DE77B31B-036E-4E23-B41E-7E03E2CF7ACE}" srcOrd="1" destOrd="0" presId="urn:microsoft.com/office/officeart/2005/8/layout/orgChart1"/>
    <dgm:cxn modelId="{A8F8D1A0-8F78-4319-9114-7B9E3A894661}" type="presParOf" srcId="{3F9568E9-F53F-412C-A38C-4FB348BC3729}" destId="{C8299BF8-C169-4E88-AF8A-A6B4F3F1DB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4A5AF-4914-420D-86B8-838186DF863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5C144E5-061D-4B0B-9F8E-A6F686F14818}">
      <dgm:prSet/>
      <dgm:spPr/>
      <dgm:t>
        <a:bodyPr/>
        <a:lstStyle/>
        <a:p>
          <a:pPr>
            <a:lnSpc>
              <a:spcPct val="100000"/>
            </a:lnSpc>
          </a:pPr>
          <a:r>
            <a:rPr lang="en-GB">
              <a:latin typeface="Arial"/>
            </a:rPr>
            <a:t>Receive a certificate of achievement upon completion</a:t>
          </a:r>
          <a:endParaRPr lang="en-US"/>
        </a:p>
      </dgm:t>
    </dgm:pt>
    <dgm:pt modelId="{AE9DC228-1A4D-4A1B-B828-0252145EC8CE}" type="parTrans" cxnId="{B0990794-3A34-4082-97A7-F367AAD135FF}">
      <dgm:prSet/>
      <dgm:spPr/>
      <dgm:t>
        <a:bodyPr/>
        <a:lstStyle/>
        <a:p>
          <a:endParaRPr lang="en-US"/>
        </a:p>
      </dgm:t>
    </dgm:pt>
    <dgm:pt modelId="{EF1EAC92-CB94-466A-AFB4-4B4FE947EEB4}" type="sibTrans" cxnId="{B0990794-3A34-4082-97A7-F367AAD135FF}">
      <dgm:prSet/>
      <dgm:spPr/>
      <dgm:t>
        <a:bodyPr/>
        <a:lstStyle/>
        <a:p>
          <a:endParaRPr lang="en-US"/>
        </a:p>
      </dgm:t>
    </dgm:pt>
    <dgm:pt modelId="{06E93DEA-198E-4335-AFC8-04BAFE3140D8}">
      <dgm:prSet/>
      <dgm:spPr/>
      <dgm:t>
        <a:bodyPr/>
        <a:lstStyle/>
        <a:p>
          <a:pPr>
            <a:lnSpc>
              <a:spcPct val="100000"/>
            </a:lnSpc>
          </a:pPr>
          <a:r>
            <a:rPr lang="en-GB">
              <a:latin typeface="Arial"/>
            </a:rPr>
            <a:t>Can use the 'MSET QTLS' designation</a:t>
          </a:r>
          <a:endParaRPr lang="en-US">
            <a:latin typeface="Arial"/>
          </a:endParaRPr>
        </a:p>
      </dgm:t>
    </dgm:pt>
    <dgm:pt modelId="{4C975B7F-9297-4C0A-BC5A-D24BA1A6A8BA}" type="parTrans" cxnId="{0E080682-B5AA-41A2-9357-B8511BD47487}">
      <dgm:prSet/>
      <dgm:spPr/>
      <dgm:t>
        <a:bodyPr/>
        <a:lstStyle/>
        <a:p>
          <a:endParaRPr lang="en-US"/>
        </a:p>
      </dgm:t>
    </dgm:pt>
    <dgm:pt modelId="{ED33178F-61D1-4FD6-9981-9BBDC3597259}" type="sibTrans" cxnId="{0E080682-B5AA-41A2-9357-B8511BD47487}">
      <dgm:prSet/>
      <dgm:spPr/>
      <dgm:t>
        <a:bodyPr/>
        <a:lstStyle/>
        <a:p>
          <a:endParaRPr lang="en-US"/>
        </a:p>
      </dgm:t>
    </dgm:pt>
    <dgm:pt modelId="{2730159A-EE63-475A-848F-9EAFBAB23499}">
      <dgm:prSet phldr="0"/>
      <dgm:spPr/>
      <dgm:t>
        <a:bodyPr/>
        <a:lstStyle/>
        <a:p>
          <a:pPr>
            <a:lnSpc>
              <a:spcPct val="100000"/>
            </a:lnSpc>
          </a:pPr>
          <a:r>
            <a:rPr lang="en-GB">
              <a:latin typeface="Arial"/>
            </a:rPr>
            <a:t>Can start ATS, once it has been 4 years since your ITE</a:t>
          </a:r>
          <a:endParaRPr lang="en-GB"/>
        </a:p>
      </dgm:t>
    </dgm:pt>
    <dgm:pt modelId="{FE18EE09-3E5A-4F4E-B414-6134B32428CA}" type="parTrans" cxnId="{B4A6C0D0-DFDB-4F96-8A4D-AB7E214CAC2A}">
      <dgm:prSet/>
      <dgm:spPr/>
      <dgm:t>
        <a:bodyPr/>
        <a:lstStyle/>
        <a:p>
          <a:endParaRPr lang="en-US"/>
        </a:p>
      </dgm:t>
    </dgm:pt>
    <dgm:pt modelId="{3E86199D-20F7-437F-885E-BA8BFDCD4599}" type="sibTrans" cxnId="{B4A6C0D0-DFDB-4F96-8A4D-AB7E214CAC2A}">
      <dgm:prSet/>
      <dgm:spPr/>
      <dgm:t>
        <a:bodyPr/>
        <a:lstStyle/>
        <a:p>
          <a:endParaRPr lang="en-US"/>
        </a:p>
      </dgm:t>
    </dgm:pt>
    <dgm:pt modelId="{DAD8E537-A485-442C-A348-E6649C59ECB8}" type="pres">
      <dgm:prSet presAssocID="{6834A5AF-4914-420D-86B8-838186DF8634}" presName="root" presStyleCnt="0">
        <dgm:presLayoutVars>
          <dgm:dir/>
          <dgm:resizeHandles val="exact"/>
        </dgm:presLayoutVars>
      </dgm:prSet>
      <dgm:spPr/>
    </dgm:pt>
    <dgm:pt modelId="{A3E49425-7FD1-4BE9-A19A-1DED44F7D8E4}" type="pres">
      <dgm:prSet presAssocID="{D5C144E5-061D-4B0B-9F8E-A6F686F14818}" presName="compNode" presStyleCnt="0"/>
      <dgm:spPr/>
    </dgm:pt>
    <dgm:pt modelId="{945F640F-FD59-4D42-B60A-9A93CE49670F}" type="pres">
      <dgm:prSet presAssocID="{D5C144E5-061D-4B0B-9F8E-A6F686F14818}" presName="bgRect" presStyleLbl="bgShp" presStyleIdx="0" presStyleCnt="3" custLinFactNeighborX="-284"/>
      <dgm:spPr/>
    </dgm:pt>
    <dgm:pt modelId="{775E9B6A-4684-4E17-B217-74BEF581B60A}" type="pres">
      <dgm:prSet presAssocID="{D5C144E5-061D-4B0B-9F8E-A6F686F148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69992471-00D3-4EC9-AF3B-9A8F241D889B}" type="pres">
      <dgm:prSet presAssocID="{D5C144E5-061D-4B0B-9F8E-A6F686F14818}" presName="spaceRect" presStyleCnt="0"/>
      <dgm:spPr/>
    </dgm:pt>
    <dgm:pt modelId="{E54C96DA-C123-46B5-B785-4C53852C24D1}" type="pres">
      <dgm:prSet presAssocID="{D5C144E5-061D-4B0B-9F8E-A6F686F14818}" presName="parTx" presStyleLbl="revTx" presStyleIdx="0" presStyleCnt="3">
        <dgm:presLayoutVars>
          <dgm:chMax val="0"/>
          <dgm:chPref val="0"/>
        </dgm:presLayoutVars>
      </dgm:prSet>
      <dgm:spPr/>
    </dgm:pt>
    <dgm:pt modelId="{73997A04-2610-4F37-AE10-4A47F929A7EA}" type="pres">
      <dgm:prSet presAssocID="{EF1EAC92-CB94-466A-AFB4-4B4FE947EEB4}" presName="sibTrans" presStyleCnt="0"/>
      <dgm:spPr/>
    </dgm:pt>
    <dgm:pt modelId="{95F7A1A5-D67E-4B5A-8486-47497924C6D4}" type="pres">
      <dgm:prSet presAssocID="{06E93DEA-198E-4335-AFC8-04BAFE3140D8}" presName="compNode" presStyleCnt="0"/>
      <dgm:spPr/>
    </dgm:pt>
    <dgm:pt modelId="{13492455-81C1-4EDB-A7FB-2B1FB939BC3A}" type="pres">
      <dgm:prSet presAssocID="{06E93DEA-198E-4335-AFC8-04BAFE3140D8}" presName="bgRect" presStyleLbl="bgShp" presStyleIdx="1" presStyleCnt="3"/>
      <dgm:spPr/>
    </dgm:pt>
    <dgm:pt modelId="{85312E7F-7D60-42C4-B37F-8D83346F8FF8}" type="pres">
      <dgm:prSet presAssocID="{06E93DEA-198E-4335-AFC8-04BAFE3140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E3B53ECE-F00F-4067-BA2B-7E6F1F656CE9}" type="pres">
      <dgm:prSet presAssocID="{06E93DEA-198E-4335-AFC8-04BAFE3140D8}" presName="spaceRect" presStyleCnt="0"/>
      <dgm:spPr/>
    </dgm:pt>
    <dgm:pt modelId="{475D5C12-2A6A-406C-8019-5F1F540321B3}" type="pres">
      <dgm:prSet presAssocID="{06E93DEA-198E-4335-AFC8-04BAFE3140D8}" presName="parTx" presStyleLbl="revTx" presStyleIdx="1" presStyleCnt="3">
        <dgm:presLayoutVars>
          <dgm:chMax val="0"/>
          <dgm:chPref val="0"/>
        </dgm:presLayoutVars>
      </dgm:prSet>
      <dgm:spPr/>
    </dgm:pt>
    <dgm:pt modelId="{626C4A89-F5D0-490F-B1E2-5447B7E5609F}" type="pres">
      <dgm:prSet presAssocID="{ED33178F-61D1-4FD6-9981-9BBDC3597259}" presName="sibTrans" presStyleCnt="0"/>
      <dgm:spPr/>
    </dgm:pt>
    <dgm:pt modelId="{2FFF27B0-038D-40DD-A0FE-B99C1AC35A22}" type="pres">
      <dgm:prSet presAssocID="{2730159A-EE63-475A-848F-9EAFBAB23499}" presName="compNode" presStyleCnt="0"/>
      <dgm:spPr/>
    </dgm:pt>
    <dgm:pt modelId="{48196245-0D62-4EC3-B30C-C66BDE11A83B}" type="pres">
      <dgm:prSet presAssocID="{2730159A-EE63-475A-848F-9EAFBAB23499}" presName="bgRect" presStyleLbl="bgShp" presStyleIdx="2" presStyleCnt="3"/>
      <dgm:spPr/>
    </dgm:pt>
    <dgm:pt modelId="{9A3DFF2E-C9A2-4F22-8506-27BE5A5E7EE8}" type="pres">
      <dgm:prSet presAssocID="{2730159A-EE63-475A-848F-9EAFBAB2349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rglass"/>
        </a:ext>
      </dgm:extLst>
    </dgm:pt>
    <dgm:pt modelId="{5599D3E6-E527-4D03-9852-546C450D0D2D}" type="pres">
      <dgm:prSet presAssocID="{2730159A-EE63-475A-848F-9EAFBAB23499}" presName="spaceRect" presStyleCnt="0"/>
      <dgm:spPr/>
    </dgm:pt>
    <dgm:pt modelId="{42F8B873-26A4-4337-AD05-24FBAFEC3948}" type="pres">
      <dgm:prSet presAssocID="{2730159A-EE63-475A-848F-9EAFBAB23499}" presName="parTx" presStyleLbl="revTx" presStyleIdx="2" presStyleCnt="3">
        <dgm:presLayoutVars>
          <dgm:chMax val="0"/>
          <dgm:chPref val="0"/>
        </dgm:presLayoutVars>
      </dgm:prSet>
      <dgm:spPr/>
    </dgm:pt>
  </dgm:ptLst>
  <dgm:cxnLst>
    <dgm:cxn modelId="{90200A32-BBA6-434F-A79E-EF8BF6584D07}" type="presOf" srcId="{D5C144E5-061D-4B0B-9F8E-A6F686F14818}" destId="{E54C96DA-C123-46B5-B785-4C53852C24D1}" srcOrd="0" destOrd="0" presId="urn:microsoft.com/office/officeart/2018/2/layout/IconVerticalSolidList"/>
    <dgm:cxn modelId="{A2C9E543-8009-45A7-8463-43BD3F74B82A}" type="presOf" srcId="{2730159A-EE63-475A-848F-9EAFBAB23499}" destId="{42F8B873-26A4-4337-AD05-24FBAFEC3948}" srcOrd="0" destOrd="0" presId="urn:microsoft.com/office/officeart/2018/2/layout/IconVerticalSolidList"/>
    <dgm:cxn modelId="{D31FF478-34A0-4BF1-9CF5-23FFDE351E1A}" type="presOf" srcId="{6834A5AF-4914-420D-86B8-838186DF8634}" destId="{DAD8E537-A485-442C-A348-E6649C59ECB8}" srcOrd="0" destOrd="0" presId="urn:microsoft.com/office/officeart/2018/2/layout/IconVerticalSolidList"/>
    <dgm:cxn modelId="{0E080682-B5AA-41A2-9357-B8511BD47487}" srcId="{6834A5AF-4914-420D-86B8-838186DF8634}" destId="{06E93DEA-198E-4335-AFC8-04BAFE3140D8}" srcOrd="1" destOrd="0" parTransId="{4C975B7F-9297-4C0A-BC5A-D24BA1A6A8BA}" sibTransId="{ED33178F-61D1-4FD6-9981-9BBDC3597259}"/>
    <dgm:cxn modelId="{B0990794-3A34-4082-97A7-F367AAD135FF}" srcId="{6834A5AF-4914-420D-86B8-838186DF8634}" destId="{D5C144E5-061D-4B0B-9F8E-A6F686F14818}" srcOrd="0" destOrd="0" parTransId="{AE9DC228-1A4D-4A1B-B828-0252145EC8CE}" sibTransId="{EF1EAC92-CB94-466A-AFB4-4B4FE947EEB4}"/>
    <dgm:cxn modelId="{B4A6C0D0-DFDB-4F96-8A4D-AB7E214CAC2A}" srcId="{6834A5AF-4914-420D-86B8-838186DF8634}" destId="{2730159A-EE63-475A-848F-9EAFBAB23499}" srcOrd="2" destOrd="0" parTransId="{FE18EE09-3E5A-4F4E-B414-6134B32428CA}" sibTransId="{3E86199D-20F7-437F-885E-BA8BFDCD4599}"/>
    <dgm:cxn modelId="{D41ACEE9-2B32-4808-A8F3-00DB13AAA7E9}" type="presOf" srcId="{06E93DEA-198E-4335-AFC8-04BAFE3140D8}" destId="{475D5C12-2A6A-406C-8019-5F1F540321B3}" srcOrd="0" destOrd="0" presId="urn:microsoft.com/office/officeart/2018/2/layout/IconVerticalSolidList"/>
    <dgm:cxn modelId="{51A22B51-B905-4749-BFB4-4E48B36D2200}" type="presParOf" srcId="{DAD8E537-A485-442C-A348-E6649C59ECB8}" destId="{A3E49425-7FD1-4BE9-A19A-1DED44F7D8E4}" srcOrd="0" destOrd="0" presId="urn:microsoft.com/office/officeart/2018/2/layout/IconVerticalSolidList"/>
    <dgm:cxn modelId="{357804D0-DA5E-40FF-BC03-57E5DE8D3210}" type="presParOf" srcId="{A3E49425-7FD1-4BE9-A19A-1DED44F7D8E4}" destId="{945F640F-FD59-4D42-B60A-9A93CE49670F}" srcOrd="0" destOrd="0" presId="urn:microsoft.com/office/officeart/2018/2/layout/IconVerticalSolidList"/>
    <dgm:cxn modelId="{FE59C3DE-0CA0-436D-9CFE-32D8B0046166}" type="presParOf" srcId="{A3E49425-7FD1-4BE9-A19A-1DED44F7D8E4}" destId="{775E9B6A-4684-4E17-B217-74BEF581B60A}" srcOrd="1" destOrd="0" presId="urn:microsoft.com/office/officeart/2018/2/layout/IconVerticalSolidList"/>
    <dgm:cxn modelId="{1AB285D4-D2A5-4402-AD6E-CD7F5F305D4F}" type="presParOf" srcId="{A3E49425-7FD1-4BE9-A19A-1DED44F7D8E4}" destId="{69992471-00D3-4EC9-AF3B-9A8F241D889B}" srcOrd="2" destOrd="0" presId="urn:microsoft.com/office/officeart/2018/2/layout/IconVerticalSolidList"/>
    <dgm:cxn modelId="{3F812BFE-CB03-4AF2-AE0C-D6C94E597BC2}" type="presParOf" srcId="{A3E49425-7FD1-4BE9-A19A-1DED44F7D8E4}" destId="{E54C96DA-C123-46B5-B785-4C53852C24D1}" srcOrd="3" destOrd="0" presId="urn:microsoft.com/office/officeart/2018/2/layout/IconVerticalSolidList"/>
    <dgm:cxn modelId="{33AF125C-E0B4-44DC-9FD9-DC3C7446404C}" type="presParOf" srcId="{DAD8E537-A485-442C-A348-E6649C59ECB8}" destId="{73997A04-2610-4F37-AE10-4A47F929A7EA}" srcOrd="1" destOrd="0" presId="urn:microsoft.com/office/officeart/2018/2/layout/IconVerticalSolidList"/>
    <dgm:cxn modelId="{1C4810E5-85C5-4C6D-BFE3-E2AF9FFA3FA5}" type="presParOf" srcId="{DAD8E537-A485-442C-A348-E6649C59ECB8}" destId="{95F7A1A5-D67E-4B5A-8486-47497924C6D4}" srcOrd="2" destOrd="0" presId="urn:microsoft.com/office/officeart/2018/2/layout/IconVerticalSolidList"/>
    <dgm:cxn modelId="{20E56C5C-C8DC-402E-91CA-F3B84B6D206C}" type="presParOf" srcId="{95F7A1A5-D67E-4B5A-8486-47497924C6D4}" destId="{13492455-81C1-4EDB-A7FB-2B1FB939BC3A}" srcOrd="0" destOrd="0" presId="urn:microsoft.com/office/officeart/2018/2/layout/IconVerticalSolidList"/>
    <dgm:cxn modelId="{EB933AD4-551E-4554-A3AC-EA5A85629158}" type="presParOf" srcId="{95F7A1A5-D67E-4B5A-8486-47497924C6D4}" destId="{85312E7F-7D60-42C4-B37F-8D83346F8FF8}" srcOrd="1" destOrd="0" presId="urn:microsoft.com/office/officeart/2018/2/layout/IconVerticalSolidList"/>
    <dgm:cxn modelId="{56ED4AFE-65EB-4899-ABD5-9303D9DC0D61}" type="presParOf" srcId="{95F7A1A5-D67E-4B5A-8486-47497924C6D4}" destId="{E3B53ECE-F00F-4067-BA2B-7E6F1F656CE9}" srcOrd="2" destOrd="0" presId="urn:microsoft.com/office/officeart/2018/2/layout/IconVerticalSolidList"/>
    <dgm:cxn modelId="{D2140F8B-E20C-40AD-B6F6-EE7E9F327080}" type="presParOf" srcId="{95F7A1A5-D67E-4B5A-8486-47497924C6D4}" destId="{475D5C12-2A6A-406C-8019-5F1F540321B3}" srcOrd="3" destOrd="0" presId="urn:microsoft.com/office/officeart/2018/2/layout/IconVerticalSolidList"/>
    <dgm:cxn modelId="{C340AB66-1174-4E1C-A288-697E707FC461}" type="presParOf" srcId="{DAD8E537-A485-442C-A348-E6649C59ECB8}" destId="{626C4A89-F5D0-490F-B1E2-5447B7E5609F}" srcOrd="3" destOrd="0" presId="urn:microsoft.com/office/officeart/2018/2/layout/IconVerticalSolidList"/>
    <dgm:cxn modelId="{15D9F511-492F-45A0-A79B-704BE01C3FC2}" type="presParOf" srcId="{DAD8E537-A485-442C-A348-E6649C59ECB8}" destId="{2FFF27B0-038D-40DD-A0FE-B99C1AC35A22}" srcOrd="4" destOrd="0" presId="urn:microsoft.com/office/officeart/2018/2/layout/IconVerticalSolidList"/>
    <dgm:cxn modelId="{AE1CC79C-8692-4344-95C2-F7FCDE23C234}" type="presParOf" srcId="{2FFF27B0-038D-40DD-A0FE-B99C1AC35A22}" destId="{48196245-0D62-4EC3-B30C-C66BDE11A83B}" srcOrd="0" destOrd="0" presId="urn:microsoft.com/office/officeart/2018/2/layout/IconVerticalSolidList"/>
    <dgm:cxn modelId="{E9A0DDA8-2A6D-4CE9-AA0D-3E371FC94001}" type="presParOf" srcId="{2FFF27B0-038D-40DD-A0FE-B99C1AC35A22}" destId="{9A3DFF2E-C9A2-4F22-8506-27BE5A5E7EE8}" srcOrd="1" destOrd="0" presId="urn:microsoft.com/office/officeart/2018/2/layout/IconVerticalSolidList"/>
    <dgm:cxn modelId="{5AF8FAE6-1E26-4565-958F-F7281B98E44A}" type="presParOf" srcId="{2FFF27B0-038D-40DD-A0FE-B99C1AC35A22}" destId="{5599D3E6-E527-4D03-9852-546C450D0D2D}" srcOrd="2" destOrd="0" presId="urn:microsoft.com/office/officeart/2018/2/layout/IconVerticalSolidList"/>
    <dgm:cxn modelId="{068BA705-A6E5-48EE-8395-1B0D0A1FC60D}" type="presParOf" srcId="{2FFF27B0-038D-40DD-A0FE-B99C1AC35A22}" destId="{42F8B873-26A4-4337-AD05-24FBAFEC39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4721F-D984-4F99-AE43-64EA8CA6A871}">
      <dsp:nvSpPr>
        <dsp:cNvPr id="0" name=""/>
        <dsp:cNvSpPr/>
      </dsp:nvSpPr>
      <dsp:spPr>
        <a:xfrm>
          <a:off x="1441642" y="3420088"/>
          <a:ext cx="136428" cy="597686"/>
        </a:xfrm>
        <a:custGeom>
          <a:avLst/>
          <a:gdLst/>
          <a:ahLst/>
          <a:cxnLst/>
          <a:rect l="0" t="0" r="0" b="0"/>
          <a:pathLst>
            <a:path>
              <a:moveTo>
                <a:pt x="136428" y="0"/>
              </a:moveTo>
              <a:lnTo>
                <a:pt x="136428" y="597686"/>
              </a:lnTo>
              <a:lnTo>
                <a:pt x="0" y="5976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B1883A-B504-4516-BAF1-F2234F2FFAF3}">
      <dsp:nvSpPr>
        <dsp:cNvPr id="0" name=""/>
        <dsp:cNvSpPr/>
      </dsp:nvSpPr>
      <dsp:spPr>
        <a:xfrm>
          <a:off x="2227729" y="652539"/>
          <a:ext cx="136428" cy="2442719"/>
        </a:xfrm>
        <a:custGeom>
          <a:avLst/>
          <a:gdLst/>
          <a:ahLst/>
          <a:cxnLst/>
          <a:rect l="0" t="0" r="0" b="0"/>
          <a:pathLst>
            <a:path>
              <a:moveTo>
                <a:pt x="136428" y="0"/>
              </a:moveTo>
              <a:lnTo>
                <a:pt x="136428" y="2442719"/>
              </a:lnTo>
              <a:lnTo>
                <a:pt x="0" y="24427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68BF64-ABAB-4D48-AD2B-5A99F5885DCC}">
      <dsp:nvSpPr>
        <dsp:cNvPr id="0" name=""/>
        <dsp:cNvSpPr/>
      </dsp:nvSpPr>
      <dsp:spPr>
        <a:xfrm>
          <a:off x="2364158" y="652539"/>
          <a:ext cx="136428" cy="597686"/>
        </a:xfrm>
        <a:custGeom>
          <a:avLst/>
          <a:gdLst/>
          <a:ahLst/>
          <a:cxnLst/>
          <a:rect l="0" t="0" r="0" b="0"/>
          <a:pathLst>
            <a:path>
              <a:moveTo>
                <a:pt x="0" y="0"/>
              </a:moveTo>
              <a:lnTo>
                <a:pt x="0" y="597686"/>
              </a:lnTo>
              <a:lnTo>
                <a:pt x="136428" y="5976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F6C27-45AE-4E87-9BD9-7BBB6888A110}">
      <dsp:nvSpPr>
        <dsp:cNvPr id="0" name=""/>
        <dsp:cNvSpPr/>
      </dsp:nvSpPr>
      <dsp:spPr>
        <a:xfrm>
          <a:off x="1441642" y="1575055"/>
          <a:ext cx="136428" cy="597686"/>
        </a:xfrm>
        <a:custGeom>
          <a:avLst/>
          <a:gdLst/>
          <a:ahLst/>
          <a:cxnLst/>
          <a:rect l="0" t="0" r="0" b="0"/>
          <a:pathLst>
            <a:path>
              <a:moveTo>
                <a:pt x="136428" y="0"/>
              </a:moveTo>
              <a:lnTo>
                <a:pt x="136428" y="597686"/>
              </a:lnTo>
              <a:lnTo>
                <a:pt x="0" y="5976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5ABB8-6185-4978-9E16-1BC14F1293C0}">
      <dsp:nvSpPr>
        <dsp:cNvPr id="0" name=""/>
        <dsp:cNvSpPr/>
      </dsp:nvSpPr>
      <dsp:spPr>
        <a:xfrm>
          <a:off x="2227729" y="652539"/>
          <a:ext cx="136428" cy="597686"/>
        </a:xfrm>
        <a:custGeom>
          <a:avLst/>
          <a:gdLst/>
          <a:ahLst/>
          <a:cxnLst/>
          <a:rect l="0" t="0" r="0" b="0"/>
          <a:pathLst>
            <a:path>
              <a:moveTo>
                <a:pt x="136428" y="0"/>
              </a:moveTo>
              <a:lnTo>
                <a:pt x="136428" y="597686"/>
              </a:lnTo>
              <a:lnTo>
                <a:pt x="0" y="5976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9205E-D3C8-49CA-9681-5765D38E7074}">
      <dsp:nvSpPr>
        <dsp:cNvPr id="0" name=""/>
        <dsp:cNvSpPr/>
      </dsp:nvSpPr>
      <dsp:spPr>
        <a:xfrm>
          <a:off x="1714499" y="2880"/>
          <a:ext cx="1299318" cy="649659"/>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a:solidFill>
                <a:schemeClr val="tx1"/>
              </a:solidFill>
            </a:rPr>
            <a:t>Andrew Dowell</a:t>
          </a:r>
          <a:r>
            <a:rPr lang="en-GB" sz="1000" b="1" kern="1200">
              <a:solidFill>
                <a:schemeClr val="tx1"/>
              </a:solidFill>
              <a:latin typeface="Arial"/>
            </a:rPr>
            <a:t> </a:t>
          </a:r>
          <a:endParaRPr lang="en-GB" sz="1000" b="1" kern="1200">
            <a:solidFill>
              <a:schemeClr val="tx1"/>
            </a:solidFill>
          </a:endParaRPr>
        </a:p>
        <a:p>
          <a:pPr marL="0" lvl="0" indent="0" algn="ctr" defTabSz="444500">
            <a:lnSpc>
              <a:spcPct val="90000"/>
            </a:lnSpc>
            <a:spcBef>
              <a:spcPct val="0"/>
            </a:spcBef>
            <a:spcAft>
              <a:spcPct val="35000"/>
            </a:spcAft>
            <a:buNone/>
          </a:pPr>
          <a:r>
            <a:rPr lang="en-GB" sz="1000" kern="1200">
              <a:solidFill>
                <a:schemeClr val="tx1"/>
              </a:solidFill>
            </a:rPr>
            <a:t>Head of Professional Status and Standards</a:t>
          </a:r>
        </a:p>
      </dsp:txBody>
      <dsp:txXfrm>
        <a:off x="1714499" y="2880"/>
        <a:ext cx="1299318" cy="649659"/>
      </dsp:txXfrm>
    </dsp:sp>
    <dsp:sp modelId="{E4A7C70E-EF25-447C-9C4E-04634E272EA5}">
      <dsp:nvSpPr>
        <dsp:cNvPr id="0" name=""/>
        <dsp:cNvSpPr/>
      </dsp:nvSpPr>
      <dsp:spPr>
        <a:xfrm>
          <a:off x="928411" y="925396"/>
          <a:ext cx="1299318" cy="649659"/>
        </a:xfrm>
        <a:prstGeom prst="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solidFill>
                <a:schemeClr val="tx1"/>
              </a:solidFill>
            </a:rPr>
            <a:t>Berta Miguez – Lorenzo</a:t>
          </a:r>
        </a:p>
        <a:p>
          <a:pPr marL="0" lvl="0" indent="0" algn="ctr" defTabSz="444500">
            <a:lnSpc>
              <a:spcPct val="90000"/>
            </a:lnSpc>
            <a:spcBef>
              <a:spcPct val="0"/>
            </a:spcBef>
            <a:spcAft>
              <a:spcPct val="35000"/>
            </a:spcAft>
            <a:buNone/>
          </a:pPr>
          <a:r>
            <a:rPr lang="en-GB" sz="1000" kern="1200">
              <a:solidFill>
                <a:schemeClr val="tx1"/>
              </a:solidFill>
            </a:rPr>
            <a:t>Participant Experience Manager</a:t>
          </a:r>
        </a:p>
      </dsp:txBody>
      <dsp:txXfrm>
        <a:off x="928411" y="925396"/>
        <a:ext cx="1299318" cy="649659"/>
      </dsp:txXfrm>
    </dsp:sp>
    <dsp:sp modelId="{6B2331C5-8637-4ADD-9214-3FF2616188F3}">
      <dsp:nvSpPr>
        <dsp:cNvPr id="0" name=""/>
        <dsp:cNvSpPr/>
      </dsp:nvSpPr>
      <dsp:spPr>
        <a:xfrm>
          <a:off x="142323" y="1847912"/>
          <a:ext cx="1299318" cy="649659"/>
        </a:xfrm>
        <a:prstGeom prst="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solidFill>
                <a:schemeClr val="tx1"/>
              </a:solidFill>
            </a:rPr>
            <a:t>Lewis Dan</a:t>
          </a:r>
        </a:p>
        <a:p>
          <a:pPr marL="0" lvl="0" indent="0" algn="ctr" defTabSz="444500" rtl="0">
            <a:lnSpc>
              <a:spcPct val="90000"/>
            </a:lnSpc>
            <a:spcBef>
              <a:spcPct val="0"/>
            </a:spcBef>
            <a:spcAft>
              <a:spcPct val="35000"/>
            </a:spcAft>
            <a:buNone/>
          </a:pPr>
          <a:r>
            <a:rPr lang="en-GB" sz="1000" kern="1200">
              <a:solidFill>
                <a:schemeClr val="tx1"/>
              </a:solidFill>
            </a:rPr>
            <a:t>Professional Status Co-ordinator</a:t>
          </a:r>
          <a:r>
            <a:rPr lang="en-GB" sz="1000" kern="1200">
              <a:solidFill>
                <a:schemeClr val="tx1"/>
              </a:solidFill>
              <a:latin typeface="Arial"/>
            </a:rPr>
            <a:t> </a:t>
          </a:r>
          <a:endParaRPr lang="en-GB" sz="1000" kern="1200">
            <a:solidFill>
              <a:schemeClr val="tx1"/>
            </a:solidFill>
          </a:endParaRPr>
        </a:p>
      </dsp:txBody>
      <dsp:txXfrm>
        <a:off x="142323" y="1847912"/>
        <a:ext cx="1299318" cy="649659"/>
      </dsp:txXfrm>
    </dsp:sp>
    <dsp:sp modelId="{FBA6A9FE-A215-4427-BDCF-E37677FF2204}">
      <dsp:nvSpPr>
        <dsp:cNvPr id="0" name=""/>
        <dsp:cNvSpPr/>
      </dsp:nvSpPr>
      <dsp:spPr>
        <a:xfrm>
          <a:off x="2500586" y="925396"/>
          <a:ext cx="1299318" cy="649659"/>
        </a:xfrm>
        <a:prstGeom prst="rect">
          <a:avLst/>
        </a:prstGeom>
        <a:solidFill>
          <a:schemeClr val="bg1"/>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solidFill>
                <a:schemeClr val="tx1"/>
              </a:solidFill>
            </a:rPr>
            <a:t>Tahira Khan</a:t>
          </a:r>
        </a:p>
        <a:p>
          <a:pPr marL="0" lvl="0" indent="0" algn="ctr" defTabSz="444500">
            <a:lnSpc>
              <a:spcPct val="90000"/>
            </a:lnSpc>
            <a:spcBef>
              <a:spcPct val="0"/>
            </a:spcBef>
            <a:spcAft>
              <a:spcPct val="35000"/>
            </a:spcAft>
            <a:buNone/>
          </a:pPr>
          <a:r>
            <a:rPr lang="en-GB" sz="1000" kern="1200">
              <a:solidFill>
                <a:schemeClr val="tx1"/>
              </a:solidFill>
            </a:rPr>
            <a:t>Disciplinary Investigation Officer</a:t>
          </a:r>
        </a:p>
      </dsp:txBody>
      <dsp:txXfrm>
        <a:off x="2500586" y="925396"/>
        <a:ext cx="1299318" cy="649659"/>
      </dsp:txXfrm>
    </dsp:sp>
    <dsp:sp modelId="{4BF1DF18-66F7-4012-999E-49D7CF4BE24D}">
      <dsp:nvSpPr>
        <dsp:cNvPr id="0" name=""/>
        <dsp:cNvSpPr/>
      </dsp:nvSpPr>
      <dsp:spPr>
        <a:xfrm>
          <a:off x="928411" y="2770429"/>
          <a:ext cx="1299318" cy="649659"/>
        </a:xfrm>
        <a:prstGeom prst="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solidFill>
                <a:schemeClr val="tx1"/>
              </a:solidFill>
            </a:rPr>
            <a:t>Teresa Thomas</a:t>
          </a:r>
        </a:p>
        <a:p>
          <a:pPr marL="0" lvl="0" indent="0" algn="ctr" defTabSz="444500">
            <a:lnSpc>
              <a:spcPct val="90000"/>
            </a:lnSpc>
            <a:spcBef>
              <a:spcPct val="0"/>
            </a:spcBef>
            <a:spcAft>
              <a:spcPct val="35000"/>
            </a:spcAft>
            <a:buNone/>
          </a:pPr>
          <a:r>
            <a:rPr lang="en-GB" sz="1000" kern="1200">
              <a:solidFill>
                <a:schemeClr val="tx1"/>
              </a:solidFill>
            </a:rPr>
            <a:t>Professional Status Manager</a:t>
          </a:r>
        </a:p>
      </dsp:txBody>
      <dsp:txXfrm>
        <a:off x="928411" y="2770429"/>
        <a:ext cx="1299318" cy="649659"/>
      </dsp:txXfrm>
    </dsp:sp>
    <dsp:sp modelId="{8AF89687-06C6-4069-B9FF-9BA4EA508D65}">
      <dsp:nvSpPr>
        <dsp:cNvPr id="0" name=""/>
        <dsp:cNvSpPr/>
      </dsp:nvSpPr>
      <dsp:spPr>
        <a:xfrm>
          <a:off x="142323" y="3692945"/>
          <a:ext cx="1299318" cy="649659"/>
        </a:xfrm>
        <a:prstGeom prst="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solidFill>
                <a:schemeClr val="tx1"/>
              </a:solidFill>
            </a:rPr>
            <a:t>Elaine </a:t>
          </a:r>
          <a:r>
            <a:rPr lang="en-GB" sz="1000" b="1" kern="1200" err="1">
              <a:solidFill>
                <a:schemeClr val="tx1"/>
              </a:solidFill>
            </a:rPr>
            <a:t>Szpytma</a:t>
          </a:r>
          <a:endParaRPr lang="en-GB" sz="1000" b="1" kern="1200">
            <a:solidFill>
              <a:schemeClr val="tx1"/>
            </a:solidFill>
          </a:endParaRPr>
        </a:p>
        <a:p>
          <a:pPr marL="0" lvl="0" indent="0" algn="ctr" defTabSz="444500">
            <a:lnSpc>
              <a:spcPct val="90000"/>
            </a:lnSpc>
            <a:spcBef>
              <a:spcPct val="0"/>
            </a:spcBef>
            <a:spcAft>
              <a:spcPct val="35000"/>
            </a:spcAft>
            <a:buNone/>
          </a:pPr>
          <a:r>
            <a:rPr lang="en-GB" sz="1000" kern="1200">
              <a:solidFill>
                <a:schemeClr val="tx1"/>
              </a:solidFill>
            </a:rPr>
            <a:t>Professional Status Co-ordinator</a:t>
          </a:r>
        </a:p>
      </dsp:txBody>
      <dsp:txXfrm>
        <a:off x="142323" y="3692945"/>
        <a:ext cx="1299318" cy="649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F640F-FD59-4D42-B60A-9A93CE49670F}">
      <dsp:nvSpPr>
        <dsp:cNvPr id="0" name=""/>
        <dsp:cNvSpPr/>
      </dsp:nvSpPr>
      <dsp:spPr>
        <a:xfrm>
          <a:off x="0" y="439"/>
          <a:ext cx="5607133" cy="1028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E9B6A-4684-4E17-B217-74BEF581B60A}">
      <dsp:nvSpPr>
        <dsp:cNvPr id="0" name=""/>
        <dsp:cNvSpPr/>
      </dsp:nvSpPr>
      <dsp:spPr>
        <a:xfrm>
          <a:off x="311105" y="231840"/>
          <a:ext cx="565646" cy="5656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4C96DA-C123-46B5-B785-4C53852C24D1}">
      <dsp:nvSpPr>
        <dsp:cNvPr id="0" name=""/>
        <dsp:cNvSpPr/>
      </dsp:nvSpPr>
      <dsp:spPr>
        <a:xfrm>
          <a:off x="1187858" y="439"/>
          <a:ext cx="4419274" cy="102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44" tIns="108844" rIns="108844" bIns="1088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a:rPr>
            <a:t>Receive a certificate of achievement upon completion</a:t>
          </a:r>
          <a:endParaRPr lang="en-US" sz="2400" kern="1200"/>
        </a:p>
      </dsp:txBody>
      <dsp:txXfrm>
        <a:off x="1187858" y="439"/>
        <a:ext cx="4419274" cy="1028448"/>
      </dsp:txXfrm>
    </dsp:sp>
    <dsp:sp modelId="{13492455-81C1-4EDB-A7FB-2B1FB939BC3A}">
      <dsp:nvSpPr>
        <dsp:cNvPr id="0" name=""/>
        <dsp:cNvSpPr/>
      </dsp:nvSpPr>
      <dsp:spPr>
        <a:xfrm>
          <a:off x="0" y="1286000"/>
          <a:ext cx="5607133" cy="1028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12E7F-7D60-42C4-B37F-8D83346F8FF8}">
      <dsp:nvSpPr>
        <dsp:cNvPr id="0" name=""/>
        <dsp:cNvSpPr/>
      </dsp:nvSpPr>
      <dsp:spPr>
        <a:xfrm>
          <a:off x="311105" y="1517401"/>
          <a:ext cx="565646" cy="5656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D5C12-2A6A-406C-8019-5F1F540321B3}">
      <dsp:nvSpPr>
        <dsp:cNvPr id="0" name=""/>
        <dsp:cNvSpPr/>
      </dsp:nvSpPr>
      <dsp:spPr>
        <a:xfrm>
          <a:off x="1187858" y="1286000"/>
          <a:ext cx="4419274" cy="102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44" tIns="108844" rIns="108844" bIns="1088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a:rPr>
            <a:t>Can use the 'MSET QTLS' designation</a:t>
          </a:r>
          <a:endParaRPr lang="en-US" sz="2400" kern="1200">
            <a:latin typeface="Arial"/>
          </a:endParaRPr>
        </a:p>
      </dsp:txBody>
      <dsp:txXfrm>
        <a:off x="1187858" y="1286000"/>
        <a:ext cx="4419274" cy="1028448"/>
      </dsp:txXfrm>
    </dsp:sp>
    <dsp:sp modelId="{48196245-0D62-4EC3-B30C-C66BDE11A83B}">
      <dsp:nvSpPr>
        <dsp:cNvPr id="0" name=""/>
        <dsp:cNvSpPr/>
      </dsp:nvSpPr>
      <dsp:spPr>
        <a:xfrm>
          <a:off x="0" y="2571561"/>
          <a:ext cx="5607133" cy="1028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DFF2E-C9A2-4F22-8506-27BE5A5E7EE8}">
      <dsp:nvSpPr>
        <dsp:cNvPr id="0" name=""/>
        <dsp:cNvSpPr/>
      </dsp:nvSpPr>
      <dsp:spPr>
        <a:xfrm>
          <a:off x="311105" y="2802962"/>
          <a:ext cx="565646" cy="5656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F8B873-26A4-4337-AD05-24FBAFEC3948}">
      <dsp:nvSpPr>
        <dsp:cNvPr id="0" name=""/>
        <dsp:cNvSpPr/>
      </dsp:nvSpPr>
      <dsp:spPr>
        <a:xfrm>
          <a:off x="1187858" y="2571561"/>
          <a:ext cx="4419274" cy="1028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44" tIns="108844" rIns="108844" bIns="1088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a:rPr>
            <a:t>Can start ATS, once it has been 4 years since your ITE</a:t>
          </a:r>
          <a:endParaRPr lang="en-GB" sz="2400" kern="1200"/>
        </a:p>
      </dsp:txBody>
      <dsp:txXfrm>
        <a:off x="1187858" y="2571561"/>
        <a:ext cx="4419274" cy="10284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02431-E4AA-4314-8CAA-7525B2CC9561}"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0BD71-7BCB-4D6D-A7AC-0649516156C0}" type="slidenum">
              <a:rPr lang="en-GB" smtClean="0"/>
              <a:t>‹#›</a:t>
            </a:fld>
            <a:endParaRPr lang="en-GB"/>
          </a:p>
        </p:txBody>
      </p:sp>
    </p:spTree>
    <p:extLst>
      <p:ext uri="{BB962C8B-B14F-4D97-AF65-F5344CB8AC3E}">
        <p14:creationId xmlns:p14="http://schemas.microsoft.com/office/powerpoint/2010/main" val="177311605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a:t>
            </a:r>
          </a:p>
        </p:txBody>
      </p:sp>
      <p:sp>
        <p:nvSpPr>
          <p:cNvPr id="4" name="Slide Number Placeholder 3"/>
          <p:cNvSpPr>
            <a:spLocks noGrp="1"/>
          </p:cNvSpPr>
          <p:nvPr>
            <p:ph type="sldNum" sz="quarter" idx="5"/>
          </p:nvPr>
        </p:nvSpPr>
        <p:spPr/>
        <p:txBody>
          <a:bodyPr/>
          <a:lstStyle/>
          <a:p>
            <a:fld id="{91BDD254-9A64-424E-8C97-8F908969BDD0}" type="slidenum">
              <a:rPr lang="en-GB" smtClean="0"/>
              <a:t>6</a:t>
            </a:fld>
            <a:endParaRPr lang="en-GB"/>
          </a:p>
        </p:txBody>
      </p:sp>
    </p:spTree>
    <p:extLst>
      <p:ext uri="{BB962C8B-B14F-4D97-AF65-F5344CB8AC3E}">
        <p14:creationId xmlns:p14="http://schemas.microsoft.com/office/powerpoint/2010/main" val="127911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31</a:t>
            </a:fld>
            <a:endParaRPr lang="en-GB"/>
          </a:p>
        </p:txBody>
      </p:sp>
    </p:spTree>
    <p:extLst>
      <p:ext uri="{BB962C8B-B14F-4D97-AF65-F5344CB8AC3E}">
        <p14:creationId xmlns:p14="http://schemas.microsoft.com/office/powerpoint/2010/main" val="210851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33</a:t>
            </a:fld>
            <a:endParaRPr lang="en-GB"/>
          </a:p>
        </p:txBody>
      </p:sp>
    </p:spTree>
    <p:extLst>
      <p:ext uri="{BB962C8B-B14F-4D97-AF65-F5344CB8AC3E}">
        <p14:creationId xmlns:p14="http://schemas.microsoft.com/office/powerpoint/2010/main" val="90976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https://set.et-foundation.co.uk/membership</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30BD71-7BCB-4D6D-A7AC-064951615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547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https://set.et-foundation.co.uk/membership</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30BD71-7BCB-4D6D-A7AC-064951615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93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https://set.et-foundation.co.uk/your-career/qtls/qtls-eligibility-guidance</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30BD71-7BCB-4D6D-A7AC-064951615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493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https://set.et-foundation.co.uk/membership/join-as-a-student-for-free</a:t>
            </a:r>
          </a:p>
          <a:p>
            <a:endParaRPr lang="en-GB"/>
          </a:p>
        </p:txBody>
      </p:sp>
      <p:sp>
        <p:nvSpPr>
          <p:cNvPr id="4" name="Slide Number Placeholder 3"/>
          <p:cNvSpPr>
            <a:spLocks noGrp="1"/>
          </p:cNvSpPr>
          <p:nvPr>
            <p:ph type="sldNum" sz="quarter" idx="5"/>
          </p:nvPr>
        </p:nvSpPr>
        <p:spPr/>
        <p:txBody>
          <a:bodyPr/>
          <a:lstStyle/>
          <a:p>
            <a:fld id="{7F30BD71-7BCB-4D6D-A7AC-0649516156C0}" type="slidenum">
              <a:rPr lang="en-GB" smtClean="0"/>
              <a:t>41</a:t>
            </a:fld>
            <a:endParaRPr lang="en-GB"/>
          </a:p>
        </p:txBody>
      </p:sp>
    </p:spTree>
    <p:extLst>
      <p:ext uri="{BB962C8B-B14F-4D97-AF65-F5344CB8AC3E}">
        <p14:creationId xmlns:p14="http://schemas.microsoft.com/office/powerpoint/2010/main" val="164691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a:t>
            </a:r>
          </a:p>
        </p:txBody>
      </p:sp>
      <p:sp>
        <p:nvSpPr>
          <p:cNvPr id="4" name="Slide Number Placeholder 3"/>
          <p:cNvSpPr>
            <a:spLocks noGrp="1"/>
          </p:cNvSpPr>
          <p:nvPr>
            <p:ph type="sldNum" sz="quarter" idx="5"/>
          </p:nvPr>
        </p:nvSpPr>
        <p:spPr/>
        <p:txBody>
          <a:bodyPr/>
          <a:lstStyle/>
          <a:p>
            <a:fld id="{91BDD254-9A64-424E-8C97-8F908969BDD0}" type="slidenum">
              <a:rPr lang="en-GB" smtClean="0"/>
              <a:t>7</a:t>
            </a:fld>
            <a:endParaRPr lang="en-GB"/>
          </a:p>
        </p:txBody>
      </p:sp>
    </p:spTree>
    <p:extLst>
      <p:ext uri="{BB962C8B-B14F-4D97-AF65-F5344CB8AC3E}">
        <p14:creationId xmlns:p14="http://schemas.microsoft.com/office/powerpoint/2010/main" val="33505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15</a:t>
            </a:fld>
            <a:endParaRPr lang="en-GB"/>
          </a:p>
        </p:txBody>
      </p:sp>
    </p:spTree>
    <p:extLst>
      <p:ext uri="{BB962C8B-B14F-4D97-AF65-F5344CB8AC3E}">
        <p14:creationId xmlns:p14="http://schemas.microsoft.com/office/powerpoint/2010/main" val="396005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SimSun" panose="02010600030101010101" pitchFamily="2" charset="-122"/>
                <a:cs typeface="Bryant Regular"/>
              </a:rPr>
              <a:t>QTLS Oct-22 participant experience report - 98.6% felt that the process has significant or some impact on their learners, 90% reported significant impact on their organisations, and 98.6% reported significant impact on their own practice.</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30BD71-7BCB-4D6D-A7AC-064951615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29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20</a:t>
            </a:fld>
            <a:endParaRPr lang="en-GB"/>
          </a:p>
        </p:txBody>
      </p:sp>
    </p:spTree>
    <p:extLst>
      <p:ext uri="{BB962C8B-B14F-4D97-AF65-F5344CB8AC3E}">
        <p14:creationId xmlns:p14="http://schemas.microsoft.com/office/powerpoint/2010/main" val="122503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teach several subjects, all less that 5 hours per week, you need to upload at least one Level 3 subject qualification for one of the subjects you teach. </a:t>
            </a:r>
            <a:endParaRPr lang="en-GB"/>
          </a:p>
        </p:txBody>
      </p:sp>
      <p:sp>
        <p:nvSpPr>
          <p:cNvPr id="4" name="Slide Number Placeholder 3"/>
          <p:cNvSpPr>
            <a:spLocks noGrp="1"/>
          </p:cNvSpPr>
          <p:nvPr>
            <p:ph type="sldNum" sz="quarter" idx="5"/>
          </p:nvPr>
        </p:nvSpPr>
        <p:spPr/>
        <p:txBody>
          <a:bodyPr/>
          <a:lstStyle/>
          <a:p>
            <a:fld id="{7F30BD71-7BCB-4D6D-A7AC-0649516156C0}" type="slidenum">
              <a:rPr lang="en-GB" smtClean="0"/>
              <a:t>22</a:t>
            </a:fld>
            <a:endParaRPr lang="en-GB"/>
          </a:p>
        </p:txBody>
      </p:sp>
    </p:spTree>
    <p:extLst>
      <p:ext uri="{BB962C8B-B14F-4D97-AF65-F5344CB8AC3E}">
        <p14:creationId xmlns:p14="http://schemas.microsoft.com/office/powerpoint/2010/main" val="335357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23</a:t>
            </a:fld>
            <a:endParaRPr lang="en-GB"/>
          </a:p>
        </p:txBody>
      </p:sp>
    </p:spTree>
    <p:extLst>
      <p:ext uri="{BB962C8B-B14F-4D97-AF65-F5344CB8AC3E}">
        <p14:creationId xmlns:p14="http://schemas.microsoft.com/office/powerpoint/2010/main" val="130932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26</a:t>
            </a:fld>
            <a:endParaRPr lang="en-GB"/>
          </a:p>
        </p:txBody>
      </p:sp>
    </p:spTree>
    <p:extLst>
      <p:ext uri="{BB962C8B-B14F-4D97-AF65-F5344CB8AC3E}">
        <p14:creationId xmlns:p14="http://schemas.microsoft.com/office/powerpoint/2010/main" val="384718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30BD71-7BCB-4D6D-A7AC-0649516156C0}" type="slidenum">
              <a:rPr lang="en-GB" smtClean="0"/>
              <a:t>29</a:t>
            </a:fld>
            <a:endParaRPr lang="en-GB"/>
          </a:p>
        </p:txBody>
      </p:sp>
    </p:spTree>
    <p:extLst>
      <p:ext uri="{BB962C8B-B14F-4D97-AF65-F5344CB8AC3E}">
        <p14:creationId xmlns:p14="http://schemas.microsoft.com/office/powerpoint/2010/main" val="642809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3A56F-658F-416F-B18A-04BB07731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0" y="1045531"/>
            <a:ext cx="5532188" cy="1790700"/>
          </a:xfrm>
        </p:spPr>
        <p:txBody>
          <a:bodyPr anchor="b">
            <a:normAutofit/>
          </a:bodyPr>
          <a:lstStyle>
            <a:lvl1pPr algn="l">
              <a:lnSpc>
                <a:spcPts val="4950"/>
              </a:lnSpc>
              <a:defRPr sz="4800" b="1"/>
            </a:lvl1pPr>
          </a:lstStyle>
          <a:p>
            <a:r>
              <a:rPr lang="en-US"/>
              <a:t>Presentation title in here</a:t>
            </a:r>
          </a:p>
        </p:txBody>
      </p:sp>
      <p:sp>
        <p:nvSpPr>
          <p:cNvPr id="3" name="Subtitle 2"/>
          <p:cNvSpPr>
            <a:spLocks noGrp="1"/>
          </p:cNvSpPr>
          <p:nvPr>
            <p:ph type="subTitle" idx="1" hasCustomPrompt="1"/>
          </p:nvPr>
        </p:nvSpPr>
        <p:spPr>
          <a:xfrm>
            <a:off x="540000" y="3286800"/>
            <a:ext cx="5532188" cy="492757"/>
          </a:xfrm>
        </p:spPr>
        <p:txBody>
          <a:bodyPr anchor="b" anchorCtr="0">
            <a:normAutofit/>
          </a:bodyPr>
          <a:lstStyle>
            <a:lvl1pPr marL="0" indent="0" algn="l">
              <a:lnSpc>
                <a:spcPts val="1800"/>
              </a:lnSpc>
              <a:spcBef>
                <a:spcPts val="0"/>
              </a:spcBef>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a:t>
            </a:r>
          </a:p>
        </p:txBody>
      </p:sp>
      <p:sp>
        <p:nvSpPr>
          <p:cNvPr id="11" name="Text Placeholder 10">
            <a:extLst>
              <a:ext uri="{FF2B5EF4-FFF2-40B4-BE49-F238E27FC236}">
                <a16:creationId xmlns:a16="http://schemas.microsoft.com/office/drawing/2014/main" id="{B77002AF-6F12-44D6-955E-0A616D4F5656}"/>
              </a:ext>
            </a:extLst>
          </p:cNvPr>
          <p:cNvSpPr>
            <a:spLocks noGrp="1"/>
          </p:cNvSpPr>
          <p:nvPr>
            <p:ph type="body" sz="quarter" idx="13"/>
          </p:nvPr>
        </p:nvSpPr>
        <p:spPr>
          <a:xfrm>
            <a:off x="540000" y="3733200"/>
            <a:ext cx="5532188" cy="519112"/>
          </a:xfrm>
        </p:spPr>
        <p:txBody>
          <a:bodyPr>
            <a:normAutofit/>
          </a:bodyPr>
          <a:lstStyle>
            <a:lvl1pPr marL="0" indent="0">
              <a:buNone/>
              <a:defRPr sz="1800" b="0" i="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6" name="Picture 15">
            <a:extLst>
              <a:ext uri="{FF2B5EF4-FFF2-40B4-BE49-F238E27FC236}">
                <a16:creationId xmlns:a16="http://schemas.microsoft.com/office/drawing/2014/main" id="{960A76B5-5BDA-4360-B52C-45F3AA14BE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5003" y="271421"/>
            <a:ext cx="1475309" cy="783797"/>
          </a:xfrm>
          <a:prstGeom prst="rect">
            <a:avLst/>
          </a:prstGeom>
        </p:spPr>
      </p:pic>
      <p:pic>
        <p:nvPicPr>
          <p:cNvPr id="7" name="Picture 6">
            <a:extLst>
              <a:ext uri="{FF2B5EF4-FFF2-40B4-BE49-F238E27FC236}">
                <a16:creationId xmlns:a16="http://schemas.microsoft.com/office/drawing/2014/main" id="{BE7D6238-9C80-455D-83A3-B62E483F6E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9140" y="3325928"/>
            <a:ext cx="2159999" cy="1944880"/>
          </a:xfrm>
          <a:prstGeom prst="rect">
            <a:avLst/>
          </a:prstGeom>
        </p:spPr>
      </p:pic>
    </p:spTree>
    <p:extLst>
      <p:ext uri="{BB962C8B-B14F-4D97-AF65-F5344CB8AC3E}">
        <p14:creationId xmlns:p14="http://schemas.microsoft.com/office/powerpoint/2010/main" val="1135448201"/>
      </p:ext>
    </p:extLst>
  </p:cSld>
  <p:clrMapOvr>
    <a:masterClrMapping/>
  </p:clrMapOvr>
  <p:extLst>
    <p:ext uri="{DCECCB84-F9BA-43D5-87BE-67443E8EF086}">
      <p15:sldGuideLst xmlns:p15="http://schemas.microsoft.com/office/powerpoint/2012/main">
        <p15:guide id="1" pos="2880" userDrawn="1">
          <p15:clr>
            <a:srgbClr val="FBAE40"/>
          </p15:clr>
        </p15:guide>
        <p15:guide id="2" pos="338" userDrawn="1">
          <p15:clr>
            <a:srgbClr val="FBAE40"/>
          </p15:clr>
        </p15:guide>
        <p15:guide id="3" pos="5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52000" y="986400"/>
            <a:ext cx="4087969" cy="3601574"/>
          </a:xfrm>
        </p:spPr>
        <p:txBody>
          <a:bodyPr>
            <a:noAutofit/>
          </a:bodyPr>
          <a:lstStyle>
            <a:lvl1pPr marL="0" indent="0">
              <a:lnSpc>
                <a:spcPts val="2800"/>
              </a:lnSpc>
              <a:spcBef>
                <a:spcPts val="0"/>
              </a:spcBef>
              <a:buNone/>
              <a:defRPr sz="2700" b="1">
                <a:solidFill>
                  <a:schemeClr val="accent1"/>
                </a:solidFill>
              </a:defRPr>
            </a:lvl1pPr>
            <a:lvl2pPr marL="270000" indent="-270000">
              <a:lnSpc>
                <a:spcPts val="2800"/>
              </a:lnSpc>
              <a:spcBef>
                <a:spcPts val="0"/>
              </a:spcBef>
              <a:buFont typeface="Calibri" panose="020F0502020204030204" pitchFamily="34" charset="0"/>
              <a:buChar char="–"/>
              <a:defRPr sz="2700" b="1">
                <a:solidFill>
                  <a:schemeClr val="accent1"/>
                </a:solidFill>
              </a:defRPr>
            </a:lvl2pPr>
            <a:lvl3pPr marL="612000" indent="-270000">
              <a:lnSpc>
                <a:spcPts val="2800"/>
              </a:lnSpc>
              <a:buFont typeface="Calibri" panose="020F0502020204030204" pitchFamily="34" charset="0"/>
              <a:buChar char="–"/>
              <a:defRPr sz="2700" b="1">
                <a:solidFill>
                  <a:schemeClr val="accent1"/>
                </a:solidFill>
              </a:defRPr>
            </a:lvl3pPr>
            <a:lvl4pPr marL="990000" indent="-270000">
              <a:lnSpc>
                <a:spcPts val="2800"/>
              </a:lnSpc>
              <a:buFont typeface="Calibri" panose="020F0502020204030204" pitchFamily="34" charset="0"/>
              <a:buChar char="–"/>
              <a:defRPr sz="2700" b="1">
                <a:solidFill>
                  <a:schemeClr val="accent1"/>
                </a:solidFill>
              </a:defRPr>
            </a:lvl4pPr>
            <a:lvl5pPr marL="1260000" indent="-270000">
              <a:lnSpc>
                <a:spcPts val="2800"/>
              </a:lnSpc>
              <a:buFont typeface="Calibri" panose="020F0502020204030204" pitchFamily="34" charset="0"/>
              <a:buChar char="–"/>
              <a:defRPr sz="2700" b="1">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65993"/>
            <a:ext cx="429480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252000" y="2499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270514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63839-DCA0-4DA1-B131-6EA3B05D9E40}"/>
              </a:ext>
            </a:extLst>
          </p:cNvPr>
          <p:cNvSpPr>
            <a:spLocks noGrp="1"/>
          </p:cNvSpPr>
          <p:nvPr>
            <p:ph type="pic" sz="quarter" idx="19"/>
          </p:nvPr>
        </p:nvSpPr>
        <p:spPr>
          <a:xfrm>
            <a:off x="-1" y="0"/>
            <a:ext cx="5172075" cy="5143500"/>
          </a:xfrm>
          <a:solidFill>
            <a:schemeClr val="bg2"/>
          </a:solidFill>
        </p:spPr>
        <p:txBody>
          <a:bodyPr/>
          <a:lstStyle/>
          <a:p>
            <a:r>
              <a:rPr lang="en-US"/>
              <a:t>Click icon to add picture</a:t>
            </a:r>
            <a:endParaRPr lang="en-GB"/>
          </a:p>
        </p:txBody>
      </p:sp>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0" name="Content Placeholder 13"/>
          <p:cNvSpPr>
            <a:spLocks noGrp="1"/>
          </p:cNvSpPr>
          <p:nvPr>
            <p:ph sz="quarter" idx="18"/>
          </p:nvPr>
        </p:nvSpPr>
        <p:spPr>
          <a:xfrm>
            <a:off x="4715197" y="964800"/>
            <a:ext cx="4151602" cy="363775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872CD0F8-03A2-44D6-BB2D-AFF3A2AB271A}"/>
              </a:ext>
            </a:extLst>
          </p:cNvPr>
          <p:cNvSpPr>
            <a:spLocks noGrp="1"/>
          </p:cNvSpPr>
          <p:nvPr>
            <p:ph type="title"/>
          </p:nvPr>
        </p:nvSpPr>
        <p:spPr>
          <a:xfrm>
            <a:off x="4715196" y="252000"/>
            <a:ext cx="4151603" cy="358819"/>
          </a:xfrm>
        </p:spPr>
        <p:txBody>
          <a:bodyPr anchor="t" anchorCtr="0">
            <a:normAutofit/>
          </a:bodyPr>
          <a:lstStyle>
            <a:lvl1pPr>
              <a:lnSpc>
                <a:spcPts val="2200"/>
              </a:lnSpc>
              <a:defRPr sz="2200" b="1"/>
            </a:lvl1pPr>
          </a:lstStyle>
          <a:p>
            <a:r>
              <a:rPr lang="en-US"/>
              <a:t>Click to edit Master title style</a:t>
            </a:r>
            <a:endParaRPr lang="en-GB"/>
          </a:p>
        </p:txBody>
      </p:sp>
    </p:spTree>
    <p:extLst>
      <p:ext uri="{BB962C8B-B14F-4D97-AF65-F5344CB8AC3E}">
        <p14:creationId xmlns:p14="http://schemas.microsoft.com/office/powerpoint/2010/main" val="306460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6" name="Picture Placeholder 5"/>
          <p:cNvSpPr>
            <a:spLocks noGrp="1"/>
          </p:cNvSpPr>
          <p:nvPr>
            <p:ph type="pic" sz="quarter" idx="12"/>
          </p:nvPr>
        </p:nvSpPr>
        <p:spPr>
          <a:xfrm>
            <a:off x="4024311" y="-7145"/>
            <a:ext cx="5119689" cy="5143501"/>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3"/>
          </p:nvPr>
        </p:nvSpPr>
        <p:spPr>
          <a:xfrm>
            <a:off x="233363" y="992982"/>
            <a:ext cx="4122737" cy="3511227"/>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DA2C159E-F13C-4A85-9A41-E7669D3E0D70}" type="slidenum">
              <a:rPr lang="en-GB" smtClean="0"/>
              <a:pPr/>
              <a:t>‹#›</a:t>
            </a:fld>
            <a:endParaRPr lang="en-GB"/>
          </a:p>
        </p:txBody>
      </p:sp>
      <p:pic>
        <p:nvPicPr>
          <p:cNvPr id="10" name="Picture 9">
            <a:extLst>
              <a:ext uri="{FF2B5EF4-FFF2-40B4-BE49-F238E27FC236}">
                <a16:creationId xmlns:a16="http://schemas.microsoft.com/office/drawing/2014/main" id="{CC68B6C6-98AC-4927-93BA-19F3F82EB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144" y="267681"/>
            <a:ext cx="568719" cy="568719"/>
          </a:xfrm>
          <a:prstGeom prst="rect">
            <a:avLst/>
          </a:prstGeom>
        </p:spPr>
      </p:pic>
    </p:spTree>
    <p:extLst>
      <p:ext uri="{BB962C8B-B14F-4D97-AF65-F5344CB8AC3E}">
        <p14:creationId xmlns:p14="http://schemas.microsoft.com/office/powerpoint/2010/main" val="4222908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p:cNvSpPr>
            <a:spLocks noGrp="1"/>
          </p:cNvSpPr>
          <p:nvPr>
            <p:ph type="title" hasCustomPrompt="1"/>
          </p:nvPr>
        </p:nvSpPr>
        <p:spPr>
          <a:xfrm>
            <a:off x="252000" y="2520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4" name="Picture Placeholder 3">
            <a:extLst>
              <a:ext uri="{FF2B5EF4-FFF2-40B4-BE49-F238E27FC236}">
                <a16:creationId xmlns:a16="http://schemas.microsoft.com/office/drawing/2014/main" id="{BC2BA62D-4555-4A7C-9AE8-74F8A8DBED0F}"/>
              </a:ext>
            </a:extLst>
          </p:cNvPr>
          <p:cNvSpPr>
            <a:spLocks noGrp="1"/>
          </p:cNvSpPr>
          <p:nvPr>
            <p:ph type="pic" sz="quarter" idx="12"/>
          </p:nvPr>
        </p:nvSpPr>
        <p:spPr>
          <a:xfrm>
            <a:off x="252000" y="975438"/>
            <a:ext cx="1980000" cy="1980000"/>
          </a:xfrm>
          <a:prstGeom prst="ellipse">
            <a:avLst/>
          </a:prstGeom>
        </p:spPr>
        <p:txBody>
          <a:bodyPr/>
          <a:lstStyle/>
          <a:p>
            <a:r>
              <a:rPr lang="en-US"/>
              <a:t>Click icon to add picture</a:t>
            </a:r>
            <a:endParaRPr lang="en-GB"/>
          </a:p>
        </p:txBody>
      </p:sp>
      <p:sp>
        <p:nvSpPr>
          <p:cNvPr id="10" name="Picture Placeholder 3">
            <a:extLst>
              <a:ext uri="{FF2B5EF4-FFF2-40B4-BE49-F238E27FC236}">
                <a16:creationId xmlns:a16="http://schemas.microsoft.com/office/drawing/2014/main" id="{DEC71596-F23A-4A29-A8CB-773F5BFD5F94}"/>
              </a:ext>
            </a:extLst>
          </p:cNvPr>
          <p:cNvSpPr>
            <a:spLocks noGrp="1"/>
          </p:cNvSpPr>
          <p:nvPr>
            <p:ph type="pic" sz="quarter" idx="13"/>
          </p:nvPr>
        </p:nvSpPr>
        <p:spPr>
          <a:xfrm>
            <a:off x="2490000" y="975438"/>
            <a:ext cx="1980000" cy="1980000"/>
          </a:xfrm>
          <a:prstGeom prst="ellipse">
            <a:avLst/>
          </a:prstGeom>
        </p:spPr>
        <p:txBody>
          <a:bodyPr/>
          <a:lstStyle/>
          <a:p>
            <a:r>
              <a:rPr lang="en-US"/>
              <a:t>Click icon to add picture</a:t>
            </a:r>
            <a:endParaRPr lang="en-GB"/>
          </a:p>
        </p:txBody>
      </p:sp>
      <p:sp>
        <p:nvSpPr>
          <p:cNvPr id="11" name="Picture Placeholder 3">
            <a:extLst>
              <a:ext uri="{FF2B5EF4-FFF2-40B4-BE49-F238E27FC236}">
                <a16:creationId xmlns:a16="http://schemas.microsoft.com/office/drawing/2014/main" id="{0AEC0BBA-8B27-432A-9A77-880E0F7E2F05}"/>
              </a:ext>
            </a:extLst>
          </p:cNvPr>
          <p:cNvSpPr>
            <a:spLocks noGrp="1"/>
          </p:cNvSpPr>
          <p:nvPr>
            <p:ph type="pic" sz="quarter" idx="14"/>
          </p:nvPr>
        </p:nvSpPr>
        <p:spPr>
          <a:xfrm>
            <a:off x="4728000" y="975438"/>
            <a:ext cx="1980000" cy="1980000"/>
          </a:xfrm>
          <a:prstGeom prst="ellipse">
            <a:avLst/>
          </a:prstGeom>
        </p:spPr>
        <p:txBody>
          <a:bodyPr/>
          <a:lstStyle/>
          <a:p>
            <a:r>
              <a:rPr lang="en-US"/>
              <a:t>Click icon to add picture</a:t>
            </a:r>
            <a:endParaRPr lang="en-GB"/>
          </a:p>
        </p:txBody>
      </p:sp>
      <p:sp>
        <p:nvSpPr>
          <p:cNvPr id="16" name="Picture Placeholder 3">
            <a:extLst>
              <a:ext uri="{FF2B5EF4-FFF2-40B4-BE49-F238E27FC236}">
                <a16:creationId xmlns:a16="http://schemas.microsoft.com/office/drawing/2014/main" id="{0EDBE0EF-5645-4970-A99C-C59FE0E8AECC}"/>
              </a:ext>
            </a:extLst>
          </p:cNvPr>
          <p:cNvSpPr>
            <a:spLocks noGrp="1"/>
          </p:cNvSpPr>
          <p:nvPr>
            <p:ph type="pic" sz="quarter" idx="15"/>
          </p:nvPr>
        </p:nvSpPr>
        <p:spPr>
          <a:xfrm>
            <a:off x="6966000" y="975438"/>
            <a:ext cx="1980000" cy="1980000"/>
          </a:xfrm>
          <a:prstGeom prst="ellipse">
            <a:avLst/>
          </a:prstGeom>
        </p:spPr>
        <p:txBody>
          <a:bodyPr/>
          <a:lstStyle/>
          <a:p>
            <a:r>
              <a:rPr lang="en-US"/>
              <a:t>Click icon to add picture</a:t>
            </a:r>
            <a:endParaRPr lang="en-GB"/>
          </a:p>
        </p:txBody>
      </p:sp>
      <p:sp>
        <p:nvSpPr>
          <p:cNvPr id="18" name="Text Placeholder 17">
            <a:extLst>
              <a:ext uri="{FF2B5EF4-FFF2-40B4-BE49-F238E27FC236}">
                <a16:creationId xmlns:a16="http://schemas.microsoft.com/office/drawing/2014/main" id="{AEC1937B-39F5-4157-AB81-32CDCFCCE7FC}"/>
              </a:ext>
            </a:extLst>
          </p:cNvPr>
          <p:cNvSpPr>
            <a:spLocks noGrp="1"/>
          </p:cNvSpPr>
          <p:nvPr>
            <p:ph type="body" sz="quarter" idx="16"/>
          </p:nvPr>
        </p:nvSpPr>
        <p:spPr>
          <a:xfrm>
            <a:off x="252413" y="3221038"/>
            <a:ext cx="3927475" cy="1028700"/>
          </a:xfrm>
        </p:spPr>
        <p:txBody>
          <a:bodyPr/>
          <a:lstStyle>
            <a:lvl1pPr>
              <a:defRPr sz="1400" b="1"/>
            </a:lvl1pPr>
            <a:lvl2pPr marL="0" indent="0">
              <a:buNone/>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19" name="Text Placeholder 17">
            <a:extLst>
              <a:ext uri="{FF2B5EF4-FFF2-40B4-BE49-F238E27FC236}">
                <a16:creationId xmlns:a16="http://schemas.microsoft.com/office/drawing/2014/main" id="{30830F63-DE9D-4930-B00A-21E9CF3B3625}"/>
              </a:ext>
            </a:extLst>
          </p:cNvPr>
          <p:cNvSpPr>
            <a:spLocks noGrp="1"/>
          </p:cNvSpPr>
          <p:nvPr>
            <p:ph type="body" sz="quarter" idx="17"/>
          </p:nvPr>
        </p:nvSpPr>
        <p:spPr>
          <a:xfrm>
            <a:off x="4728000" y="3221038"/>
            <a:ext cx="4138800" cy="1028700"/>
          </a:xfrm>
        </p:spPr>
        <p:txBody>
          <a:bodyPr/>
          <a:lstStyle>
            <a:lvl1pPr>
              <a:defRPr sz="1400" b="1"/>
            </a:lvl1pPr>
            <a:lvl2pPr marL="0" indent="0">
              <a:buNone/>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8520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80000" indent="-179388">
              <a:lnSpc>
                <a:spcPts val="1600"/>
              </a:lnSpc>
              <a:buFont typeface="Calibri" panose="020F0502020204030204" pitchFamily="34" charset="0"/>
              <a:buChar char="–"/>
              <a:defRPr sz="1400"/>
            </a:lvl3pPr>
            <a:lvl4pPr marL="358775" indent="-180000">
              <a:lnSpc>
                <a:spcPts val="1600"/>
              </a:lnSpc>
              <a:buFont typeface="Calibri" panose="020F0502020204030204" pitchFamily="34" charset="0"/>
              <a:buChar char="–"/>
              <a:defRPr sz="1400"/>
            </a:lvl4pPr>
            <a:lvl5pPr marL="540000" indent="-180000">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80000" indent="-179388">
              <a:lnSpc>
                <a:spcPts val="1600"/>
              </a:lnSpc>
              <a:buFont typeface="Calibri" panose="020F0502020204030204" pitchFamily="34" charset="0"/>
              <a:buChar char="–"/>
              <a:defRPr sz="1400"/>
            </a:lvl3pPr>
            <a:lvl4pPr marL="358775" indent="-180000">
              <a:lnSpc>
                <a:spcPts val="1600"/>
              </a:lnSpc>
              <a:buFont typeface="Calibri" panose="020F0502020204030204" pitchFamily="34" charset="0"/>
              <a:buChar char="–"/>
              <a:defRPr sz="1400"/>
            </a:lvl4pPr>
            <a:lvl5pPr marL="540000" indent="-180000">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80000" indent="-179388">
              <a:lnSpc>
                <a:spcPts val="1600"/>
              </a:lnSpc>
              <a:buFont typeface="Calibri" panose="020F0502020204030204" pitchFamily="34" charset="0"/>
              <a:buChar char="–"/>
              <a:defRPr sz="1400"/>
            </a:lvl3pPr>
            <a:lvl4pPr marL="358775" indent="-180000">
              <a:lnSpc>
                <a:spcPts val="1600"/>
              </a:lnSpc>
              <a:buFont typeface="Calibri" panose="020F0502020204030204" pitchFamily="34" charset="0"/>
              <a:buChar char="–"/>
              <a:defRPr sz="1400"/>
            </a:lvl4pPr>
            <a:lvl5pPr marL="540000" indent="-180000">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title" hasCustomPrompt="1"/>
          </p:nvPr>
        </p:nvSpPr>
        <p:spPr>
          <a:xfrm>
            <a:off x="252000" y="252000"/>
            <a:ext cx="8630063"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2" name="Footer Placeholder 1"/>
          <p:cNvSpPr>
            <a:spLocks noGrp="1"/>
          </p:cNvSpPr>
          <p:nvPr>
            <p:ph type="ftr" sz="quarter" idx="17"/>
          </p:nvPr>
        </p:nvSpPr>
        <p:spPr/>
        <p:txBody>
          <a:bodyPr/>
          <a:lstStyle/>
          <a:p>
            <a:r>
              <a:rPr lang="en-GB"/>
              <a:t>SOCIETY FOR EDUCATION AND TRAINING</a:t>
            </a:r>
          </a:p>
        </p:txBody>
      </p:sp>
    </p:spTree>
    <p:extLst>
      <p:ext uri="{BB962C8B-B14F-4D97-AF65-F5344CB8AC3E}">
        <p14:creationId xmlns:p14="http://schemas.microsoft.com/office/powerpoint/2010/main" val="277753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3A56F-658F-416F-B18A-04BB07731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540000" y="1045531"/>
            <a:ext cx="5532188" cy="1790700"/>
          </a:xfrm>
        </p:spPr>
        <p:txBody>
          <a:bodyPr anchor="b">
            <a:normAutofit/>
          </a:bodyPr>
          <a:lstStyle>
            <a:lvl1pPr algn="l">
              <a:lnSpc>
                <a:spcPts val="4950"/>
              </a:lnSpc>
              <a:defRPr sz="4800" b="1"/>
            </a:lvl1pPr>
          </a:lstStyle>
          <a:p>
            <a:r>
              <a:rPr lang="en-US"/>
              <a:t>Click to edit Master title style</a:t>
            </a:r>
          </a:p>
        </p:txBody>
      </p:sp>
      <p:pic>
        <p:nvPicPr>
          <p:cNvPr id="5" name="Picture 4">
            <a:extLst>
              <a:ext uri="{FF2B5EF4-FFF2-40B4-BE49-F238E27FC236}">
                <a16:creationId xmlns:a16="http://schemas.microsoft.com/office/drawing/2014/main" id="{611FBC40-830C-4C35-8E59-CD88379C7A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5003" y="271421"/>
            <a:ext cx="1475309" cy="783797"/>
          </a:xfrm>
          <a:prstGeom prst="rect">
            <a:avLst/>
          </a:prstGeom>
        </p:spPr>
      </p:pic>
      <p:pic>
        <p:nvPicPr>
          <p:cNvPr id="6" name="Picture 5">
            <a:extLst>
              <a:ext uri="{FF2B5EF4-FFF2-40B4-BE49-F238E27FC236}">
                <a16:creationId xmlns:a16="http://schemas.microsoft.com/office/drawing/2014/main" id="{71B625F9-C37F-46E1-B77E-F3386ACB3B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9140" y="3325928"/>
            <a:ext cx="2159999" cy="1944880"/>
          </a:xfrm>
          <a:prstGeom prst="rect">
            <a:avLst/>
          </a:prstGeom>
        </p:spPr>
      </p:pic>
    </p:spTree>
    <p:extLst>
      <p:ext uri="{BB962C8B-B14F-4D97-AF65-F5344CB8AC3E}">
        <p14:creationId xmlns:p14="http://schemas.microsoft.com/office/powerpoint/2010/main" val="273302663"/>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Option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56448-804E-4B1E-864B-72E5AC8BC6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540000" y="1045531"/>
            <a:ext cx="5532188" cy="1790700"/>
          </a:xfrm>
        </p:spPr>
        <p:txBody>
          <a:bodyPr anchor="b">
            <a:normAutofit/>
          </a:bodyPr>
          <a:lstStyle>
            <a:lvl1pPr algn="l">
              <a:lnSpc>
                <a:spcPts val="4950"/>
              </a:lnSpc>
              <a:defRPr sz="4800" b="1">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D2A86D11-C096-4693-91C7-EE134551C2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000" y="3326400"/>
            <a:ext cx="2160000" cy="1944880"/>
          </a:xfrm>
          <a:prstGeom prst="rect">
            <a:avLst/>
          </a:prstGeom>
        </p:spPr>
      </p:pic>
      <p:pic>
        <p:nvPicPr>
          <p:cNvPr id="6" name="Picture 5">
            <a:extLst>
              <a:ext uri="{FF2B5EF4-FFF2-40B4-BE49-F238E27FC236}">
                <a16:creationId xmlns:a16="http://schemas.microsoft.com/office/drawing/2014/main" id="{83D788F5-3F64-487A-9705-5FB53E82E0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5005" y="271421"/>
            <a:ext cx="1475305" cy="783797"/>
          </a:xfrm>
          <a:prstGeom prst="rect">
            <a:avLst/>
          </a:prstGeom>
        </p:spPr>
      </p:pic>
    </p:spTree>
    <p:extLst>
      <p:ext uri="{BB962C8B-B14F-4D97-AF65-F5344CB8AC3E}">
        <p14:creationId xmlns:p14="http://schemas.microsoft.com/office/powerpoint/2010/main" val="2405584825"/>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Option 4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6AFFACF6-0D1C-014B-BF07-80A6355F569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3" name="Black Box">
            <a:extLst>
              <a:ext uri="{FF2B5EF4-FFF2-40B4-BE49-F238E27FC236}">
                <a16:creationId xmlns:a16="http://schemas.microsoft.com/office/drawing/2014/main" id="{8EB60B94-F325-9141-9969-A1095C9FE69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8AF4F66-7927-3E4A-B061-9F236FFB5BD9}"/>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ECE17D63-528A-6546-880E-55F6C5934AF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02A009E-DB01-454E-854F-CAF4D21E169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AF6D3090-A38D-5B42-808C-1B37D80CCC3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679845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hank You">
    <p:bg>
      <p:bgPr>
        <a:solidFill>
          <a:srgbClr val="E51C41"/>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Rectangle 11">
            <a:extLst>
              <a:ext uri="{FF2B5EF4-FFF2-40B4-BE49-F238E27FC236}">
                <a16:creationId xmlns:a16="http://schemas.microsoft.com/office/drawing/2014/main" id="{F38A42C7-E71E-4D45-908B-5771DA1B1B84}"/>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70055007-ECD1-E843-B20C-97762772BA7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4" name="Subtitle 2">
            <a:extLst>
              <a:ext uri="{FF2B5EF4-FFF2-40B4-BE49-F238E27FC236}">
                <a16:creationId xmlns:a16="http://schemas.microsoft.com/office/drawing/2014/main" id="{8C9E0DE7-86E2-6845-B36A-16D7701A093A}"/>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5" name="Web address" descr="www.ETFOUNDATION.CO.UK&#10;">
            <a:extLst>
              <a:ext uri="{FF2B5EF4-FFF2-40B4-BE49-F238E27FC236}">
                <a16:creationId xmlns:a16="http://schemas.microsoft.com/office/drawing/2014/main" id="{9B1129C2-8D38-D342-B71A-8B57BAEF1FC8}"/>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16" name="Thankyou">
            <a:extLst>
              <a:ext uri="{FF2B5EF4-FFF2-40B4-BE49-F238E27FC236}">
                <a16:creationId xmlns:a16="http://schemas.microsoft.com/office/drawing/2014/main" id="{5C07665B-B9DF-5248-8D52-F9521E2DDB5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63189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ivider 1">
    <p:bg>
      <p:bgPr>
        <a:solidFill>
          <a:srgbClr val="E51C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195813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56448-804E-4B1E-864B-72E5AC8BC6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0" y="1045531"/>
            <a:ext cx="5532188" cy="1790700"/>
          </a:xfrm>
        </p:spPr>
        <p:txBody>
          <a:bodyPr anchor="b">
            <a:normAutofit/>
          </a:bodyPr>
          <a:lstStyle>
            <a:lvl1pPr algn="l">
              <a:lnSpc>
                <a:spcPts val="4950"/>
              </a:lnSpc>
              <a:defRPr sz="4800" b="1">
                <a:solidFill>
                  <a:schemeClr val="bg1"/>
                </a:solidFill>
              </a:defRPr>
            </a:lvl1pPr>
          </a:lstStyle>
          <a:p>
            <a:r>
              <a:rPr lang="en-US"/>
              <a:t>Presentation title in here</a:t>
            </a:r>
          </a:p>
        </p:txBody>
      </p:sp>
      <p:sp>
        <p:nvSpPr>
          <p:cNvPr id="3" name="Subtitle 2"/>
          <p:cNvSpPr>
            <a:spLocks noGrp="1"/>
          </p:cNvSpPr>
          <p:nvPr>
            <p:ph type="subTitle" idx="1" hasCustomPrompt="1"/>
          </p:nvPr>
        </p:nvSpPr>
        <p:spPr>
          <a:xfrm>
            <a:off x="540000" y="3286800"/>
            <a:ext cx="5532188" cy="492757"/>
          </a:xfrm>
        </p:spPr>
        <p:txBody>
          <a:bodyPr anchor="b" anchorCtr="0">
            <a:normAutofit/>
          </a:bodyPr>
          <a:lstStyle>
            <a:lvl1pPr marL="0" indent="0" algn="l">
              <a:lnSpc>
                <a:spcPts val="1800"/>
              </a:lnSpc>
              <a:spcBef>
                <a:spcPts val="0"/>
              </a:spcBef>
              <a:buNone/>
              <a:defRPr sz="18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a:t>
            </a:r>
          </a:p>
        </p:txBody>
      </p:sp>
      <p:sp>
        <p:nvSpPr>
          <p:cNvPr id="11" name="Text Placeholder 10">
            <a:extLst>
              <a:ext uri="{FF2B5EF4-FFF2-40B4-BE49-F238E27FC236}">
                <a16:creationId xmlns:a16="http://schemas.microsoft.com/office/drawing/2014/main" id="{B77002AF-6F12-44D6-955E-0A616D4F5656}"/>
              </a:ext>
            </a:extLst>
          </p:cNvPr>
          <p:cNvSpPr>
            <a:spLocks noGrp="1"/>
          </p:cNvSpPr>
          <p:nvPr>
            <p:ph type="body" sz="quarter" idx="13"/>
          </p:nvPr>
        </p:nvSpPr>
        <p:spPr>
          <a:xfrm>
            <a:off x="540000" y="3733200"/>
            <a:ext cx="5532188" cy="519112"/>
          </a:xfrm>
        </p:spPr>
        <p:txBody>
          <a:bodyPr>
            <a:normAutofit/>
          </a:bodyPr>
          <a:lstStyle>
            <a:lvl1pPr marL="0" indent="0">
              <a:buNone/>
              <a:defRPr sz="1800" b="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6" name="Picture 15">
            <a:extLst>
              <a:ext uri="{FF2B5EF4-FFF2-40B4-BE49-F238E27FC236}">
                <a16:creationId xmlns:a16="http://schemas.microsoft.com/office/drawing/2014/main" id="{960A76B5-5BDA-4360-B52C-45F3AA14BE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000" y="3326400"/>
            <a:ext cx="2160000" cy="1944880"/>
          </a:xfrm>
          <a:prstGeom prst="rect">
            <a:avLst/>
          </a:prstGeom>
        </p:spPr>
      </p:pic>
      <p:pic>
        <p:nvPicPr>
          <p:cNvPr id="10" name="Picture 9">
            <a:extLst>
              <a:ext uri="{FF2B5EF4-FFF2-40B4-BE49-F238E27FC236}">
                <a16:creationId xmlns:a16="http://schemas.microsoft.com/office/drawing/2014/main" id="{B179FE0E-075B-4419-B8A5-9B632E014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5005" y="271421"/>
            <a:ext cx="1475305" cy="783797"/>
          </a:xfrm>
          <a:prstGeom prst="rect">
            <a:avLst/>
          </a:prstGeom>
        </p:spPr>
      </p:pic>
    </p:spTree>
    <p:extLst>
      <p:ext uri="{BB962C8B-B14F-4D97-AF65-F5344CB8AC3E}">
        <p14:creationId xmlns:p14="http://schemas.microsoft.com/office/powerpoint/2010/main" val="4135958311"/>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823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8421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8DEC-A47D-47F4-9CEB-B041591AC72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86BB89D-F363-4595-94D1-BCA04F7C198B}"/>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AE37C7-8F26-4469-AFF3-81D6E0FD3048}"/>
              </a:ext>
            </a:extLst>
          </p:cNvPr>
          <p:cNvSpPr>
            <a:spLocks noGrp="1"/>
          </p:cNvSpPr>
          <p:nvPr>
            <p:ph type="dt" sz="half" idx="10"/>
          </p:nvPr>
        </p:nvSpPr>
        <p:spPr>
          <a:xfrm>
            <a:off x="628650" y="4767264"/>
            <a:ext cx="2057400" cy="273844"/>
          </a:xfrm>
          <a:prstGeom prst="rect">
            <a:avLst/>
          </a:prstGeom>
        </p:spPr>
        <p:txBody>
          <a:bodyPr/>
          <a:lstStyle/>
          <a:p>
            <a:fld id="{E5888E2F-EE27-43D1-B944-15D2660B1E48}" type="datetimeFigureOut">
              <a:rPr lang="en-GB" smtClean="0"/>
              <a:t>10/07/2023</a:t>
            </a:fld>
            <a:endParaRPr lang="en-GB"/>
          </a:p>
        </p:txBody>
      </p:sp>
      <p:sp>
        <p:nvSpPr>
          <p:cNvPr id="5" name="Footer Placeholder 4">
            <a:extLst>
              <a:ext uri="{FF2B5EF4-FFF2-40B4-BE49-F238E27FC236}">
                <a16:creationId xmlns:a16="http://schemas.microsoft.com/office/drawing/2014/main" id="{947D4F1F-6D9E-44C9-9AC0-2FB43110A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43895D-CBC4-4814-BFDA-3D0A855E3050}"/>
              </a:ext>
            </a:extLst>
          </p:cNvPr>
          <p:cNvSpPr>
            <a:spLocks noGrp="1"/>
          </p:cNvSpPr>
          <p:nvPr>
            <p:ph type="sldNum" sz="quarter" idx="12"/>
          </p:nvPr>
        </p:nvSpPr>
        <p:spPr/>
        <p:txBody>
          <a:bodyPr/>
          <a:lstStyle/>
          <a:p>
            <a:fld id="{9F0602DC-06C1-447E-B062-D71923641F07}" type="slidenum">
              <a:rPr lang="en-GB" smtClean="0"/>
              <a:t>‹#›</a:t>
            </a:fld>
            <a:endParaRPr lang="en-GB"/>
          </a:p>
        </p:txBody>
      </p:sp>
    </p:spTree>
    <p:extLst>
      <p:ext uri="{BB962C8B-B14F-4D97-AF65-F5344CB8AC3E}">
        <p14:creationId xmlns:p14="http://schemas.microsoft.com/office/powerpoint/2010/main" val="945180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690D-0D70-4E04-8681-ECE08242EE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205C3-91D3-49AB-BA92-ED5E8EAD3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D37914-B339-486D-80A9-78680B1C444E}"/>
              </a:ext>
            </a:extLst>
          </p:cNvPr>
          <p:cNvSpPr>
            <a:spLocks noGrp="1"/>
          </p:cNvSpPr>
          <p:nvPr>
            <p:ph type="dt" sz="half" idx="10"/>
          </p:nvPr>
        </p:nvSpPr>
        <p:spPr/>
        <p:txBody>
          <a:bodyPr/>
          <a:lstStyle/>
          <a:p>
            <a:fld id="{7D50F888-D618-4919-B99D-93EA620E503F}" type="datetimeFigureOut">
              <a:rPr lang="en-GB" smtClean="0"/>
              <a:t>10/07/2023</a:t>
            </a:fld>
            <a:endParaRPr lang="en-GB"/>
          </a:p>
        </p:txBody>
      </p:sp>
      <p:sp>
        <p:nvSpPr>
          <p:cNvPr id="5" name="Footer Placeholder 4">
            <a:extLst>
              <a:ext uri="{FF2B5EF4-FFF2-40B4-BE49-F238E27FC236}">
                <a16:creationId xmlns:a16="http://schemas.microsoft.com/office/drawing/2014/main" id="{A7E02FA1-36FA-4D9C-95B8-F7B84859AE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AA0AA-278B-4725-A91D-F378E2F976AA}"/>
              </a:ext>
            </a:extLst>
          </p:cNvPr>
          <p:cNvSpPr>
            <a:spLocks noGrp="1"/>
          </p:cNvSpPr>
          <p:nvPr>
            <p:ph type="sldNum" sz="quarter" idx="12"/>
          </p:nvPr>
        </p:nvSpPr>
        <p:spPr/>
        <p:txBody>
          <a:bodyPr/>
          <a:lstStyle/>
          <a:p>
            <a:fld id="{163610AF-1D9F-4A6A-9B45-3FEFF84036D3}" type="slidenum">
              <a:rPr lang="en-GB" smtClean="0"/>
              <a:t>‹#›</a:t>
            </a:fld>
            <a:endParaRPr lang="en-GB"/>
          </a:p>
        </p:txBody>
      </p:sp>
    </p:spTree>
    <p:extLst>
      <p:ext uri="{BB962C8B-B14F-4D97-AF65-F5344CB8AC3E}">
        <p14:creationId xmlns:p14="http://schemas.microsoft.com/office/powerpoint/2010/main" val="3605754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1">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3A56F-658F-416F-B18A-04BB07731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1" y="1045531"/>
            <a:ext cx="5532188" cy="1790700"/>
          </a:xfrm>
        </p:spPr>
        <p:txBody>
          <a:bodyPr anchor="b">
            <a:normAutofit/>
          </a:bodyPr>
          <a:lstStyle>
            <a:lvl1pPr algn="l">
              <a:lnSpc>
                <a:spcPts val="4950"/>
              </a:lnSpc>
              <a:defRPr sz="4800" b="1"/>
            </a:lvl1pPr>
          </a:lstStyle>
          <a:p>
            <a:r>
              <a:rPr lang="en-US"/>
              <a:t>Presentation title in here</a:t>
            </a:r>
          </a:p>
        </p:txBody>
      </p:sp>
      <p:sp>
        <p:nvSpPr>
          <p:cNvPr id="3" name="Subtitle 2"/>
          <p:cNvSpPr>
            <a:spLocks noGrp="1"/>
          </p:cNvSpPr>
          <p:nvPr>
            <p:ph type="subTitle" idx="1" hasCustomPrompt="1"/>
          </p:nvPr>
        </p:nvSpPr>
        <p:spPr>
          <a:xfrm>
            <a:off x="540001" y="3286801"/>
            <a:ext cx="5532188" cy="492757"/>
          </a:xfrm>
        </p:spPr>
        <p:txBody>
          <a:bodyPr anchor="b" anchorCtr="0">
            <a:normAutofit/>
          </a:bodyPr>
          <a:lstStyle>
            <a:lvl1pPr marL="0" indent="0" algn="l">
              <a:lnSpc>
                <a:spcPts val="1800"/>
              </a:lnSpc>
              <a:spcBef>
                <a:spcPts val="0"/>
              </a:spcBef>
              <a:buNone/>
              <a:defRPr sz="1800" b="1"/>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Presenter Name</a:t>
            </a:r>
          </a:p>
        </p:txBody>
      </p:sp>
      <p:sp>
        <p:nvSpPr>
          <p:cNvPr id="11" name="Text Placeholder 10">
            <a:extLst>
              <a:ext uri="{FF2B5EF4-FFF2-40B4-BE49-F238E27FC236}">
                <a16:creationId xmlns:a16="http://schemas.microsoft.com/office/drawing/2014/main" id="{B77002AF-6F12-44D6-955E-0A616D4F5656}"/>
              </a:ext>
            </a:extLst>
          </p:cNvPr>
          <p:cNvSpPr>
            <a:spLocks noGrp="1"/>
          </p:cNvSpPr>
          <p:nvPr>
            <p:ph type="body" sz="quarter" idx="13"/>
          </p:nvPr>
        </p:nvSpPr>
        <p:spPr>
          <a:xfrm>
            <a:off x="540001" y="3733200"/>
            <a:ext cx="5532188" cy="519112"/>
          </a:xfrm>
        </p:spPr>
        <p:txBody>
          <a:bodyPr>
            <a:normAutofit/>
          </a:bodyPr>
          <a:lstStyle>
            <a:lvl1pPr marL="0" indent="0">
              <a:buNone/>
              <a:defRPr sz="1800" b="0" i="0">
                <a:solidFill>
                  <a:schemeClr val="tx1"/>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p>
        </p:txBody>
      </p:sp>
      <p:pic>
        <p:nvPicPr>
          <p:cNvPr id="16" name="Picture 15">
            <a:extLst>
              <a:ext uri="{FF2B5EF4-FFF2-40B4-BE49-F238E27FC236}">
                <a16:creationId xmlns:a16="http://schemas.microsoft.com/office/drawing/2014/main" id="{960A76B5-5BDA-4360-B52C-45F3AA14BE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5004" y="271422"/>
            <a:ext cx="1475309" cy="783797"/>
          </a:xfrm>
          <a:prstGeom prst="rect">
            <a:avLst/>
          </a:prstGeom>
        </p:spPr>
      </p:pic>
      <p:pic>
        <p:nvPicPr>
          <p:cNvPr id="7" name="Picture 6">
            <a:extLst>
              <a:ext uri="{FF2B5EF4-FFF2-40B4-BE49-F238E27FC236}">
                <a16:creationId xmlns:a16="http://schemas.microsoft.com/office/drawing/2014/main" id="{BE7D6238-9C80-455D-83A3-B62E483F6E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9141" y="3325929"/>
            <a:ext cx="2159999" cy="1944880"/>
          </a:xfrm>
          <a:prstGeom prst="rect">
            <a:avLst/>
          </a:prstGeom>
        </p:spPr>
      </p:pic>
    </p:spTree>
    <p:extLst>
      <p:ext uri="{BB962C8B-B14F-4D97-AF65-F5344CB8AC3E}">
        <p14:creationId xmlns:p14="http://schemas.microsoft.com/office/powerpoint/2010/main" val="3680813790"/>
      </p:ext>
    </p:extLst>
  </p:cSld>
  <p:clrMapOvr>
    <a:masterClrMapping/>
  </p:clrMapOvr>
  <p:extLst>
    <p:ext uri="{DCECCB84-F9BA-43D5-87BE-67443E8EF086}">
      <p15:sldGuideLst xmlns:p15="http://schemas.microsoft.com/office/powerpoint/2012/main">
        <p15:guide id="1" pos="3840">
          <p15:clr>
            <a:srgbClr val="FBAE40"/>
          </p15:clr>
        </p15:guide>
        <p15:guide id="2" pos="451">
          <p15:clr>
            <a:srgbClr val="FBAE40"/>
          </p15:clr>
        </p15:guide>
        <p15:guide id="3" pos="749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56448-804E-4B1E-864B-72E5AC8BC6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1" y="1045531"/>
            <a:ext cx="5532188" cy="1790700"/>
          </a:xfrm>
        </p:spPr>
        <p:txBody>
          <a:bodyPr anchor="b">
            <a:normAutofit/>
          </a:bodyPr>
          <a:lstStyle>
            <a:lvl1pPr algn="l">
              <a:lnSpc>
                <a:spcPts val="4950"/>
              </a:lnSpc>
              <a:defRPr sz="4800" b="1">
                <a:solidFill>
                  <a:schemeClr val="bg1"/>
                </a:solidFill>
              </a:defRPr>
            </a:lvl1pPr>
          </a:lstStyle>
          <a:p>
            <a:r>
              <a:rPr lang="en-US"/>
              <a:t>Presentation title in here</a:t>
            </a:r>
          </a:p>
        </p:txBody>
      </p:sp>
      <p:sp>
        <p:nvSpPr>
          <p:cNvPr id="3" name="Subtitle 2"/>
          <p:cNvSpPr>
            <a:spLocks noGrp="1"/>
          </p:cNvSpPr>
          <p:nvPr>
            <p:ph type="subTitle" idx="1" hasCustomPrompt="1"/>
          </p:nvPr>
        </p:nvSpPr>
        <p:spPr>
          <a:xfrm>
            <a:off x="540001" y="3286801"/>
            <a:ext cx="5532188" cy="492757"/>
          </a:xfrm>
        </p:spPr>
        <p:txBody>
          <a:bodyPr anchor="b" anchorCtr="0">
            <a:normAutofit/>
          </a:bodyPr>
          <a:lstStyle>
            <a:lvl1pPr marL="0" indent="0" algn="l">
              <a:lnSpc>
                <a:spcPts val="1800"/>
              </a:lnSpc>
              <a:spcBef>
                <a:spcPts val="0"/>
              </a:spcBef>
              <a:buNone/>
              <a:defRPr sz="18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Presenter Name</a:t>
            </a:r>
          </a:p>
        </p:txBody>
      </p:sp>
      <p:sp>
        <p:nvSpPr>
          <p:cNvPr id="11" name="Text Placeholder 10">
            <a:extLst>
              <a:ext uri="{FF2B5EF4-FFF2-40B4-BE49-F238E27FC236}">
                <a16:creationId xmlns:a16="http://schemas.microsoft.com/office/drawing/2014/main" id="{B77002AF-6F12-44D6-955E-0A616D4F5656}"/>
              </a:ext>
            </a:extLst>
          </p:cNvPr>
          <p:cNvSpPr>
            <a:spLocks noGrp="1"/>
          </p:cNvSpPr>
          <p:nvPr>
            <p:ph type="body" sz="quarter" idx="13"/>
          </p:nvPr>
        </p:nvSpPr>
        <p:spPr>
          <a:xfrm>
            <a:off x="540001" y="3733200"/>
            <a:ext cx="5532188" cy="519112"/>
          </a:xfrm>
        </p:spPr>
        <p:txBody>
          <a:bodyPr>
            <a:normAutofit/>
          </a:bodyPr>
          <a:lstStyle>
            <a:lvl1pPr marL="0" indent="0">
              <a:buNone/>
              <a:defRPr sz="1800" b="0" i="0">
                <a:solidFill>
                  <a:schemeClr val="bg1"/>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p>
        </p:txBody>
      </p:sp>
      <p:pic>
        <p:nvPicPr>
          <p:cNvPr id="16" name="Picture 15">
            <a:extLst>
              <a:ext uri="{FF2B5EF4-FFF2-40B4-BE49-F238E27FC236}">
                <a16:creationId xmlns:a16="http://schemas.microsoft.com/office/drawing/2014/main" id="{960A76B5-5BDA-4360-B52C-45F3AA14BE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000" y="3326400"/>
            <a:ext cx="2160000" cy="1944880"/>
          </a:xfrm>
          <a:prstGeom prst="rect">
            <a:avLst/>
          </a:prstGeom>
        </p:spPr>
      </p:pic>
      <p:pic>
        <p:nvPicPr>
          <p:cNvPr id="10" name="Picture 9">
            <a:extLst>
              <a:ext uri="{FF2B5EF4-FFF2-40B4-BE49-F238E27FC236}">
                <a16:creationId xmlns:a16="http://schemas.microsoft.com/office/drawing/2014/main" id="{B179FE0E-075B-4419-B8A5-9B632E014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5006" y="271422"/>
            <a:ext cx="1475305" cy="783797"/>
          </a:xfrm>
          <a:prstGeom prst="rect">
            <a:avLst/>
          </a:prstGeom>
        </p:spPr>
      </p:pic>
    </p:spTree>
    <p:extLst>
      <p:ext uri="{BB962C8B-B14F-4D97-AF65-F5344CB8AC3E}">
        <p14:creationId xmlns:p14="http://schemas.microsoft.com/office/powerpoint/2010/main" val="2431427689"/>
      </p:ext>
    </p:extLst>
  </p:cSld>
  <p:clrMapOvr>
    <a:masterClrMapping/>
  </p:clrMapOvr>
  <p:extLst>
    <p:ext uri="{DCECCB84-F9BA-43D5-87BE-67443E8EF086}">
      <p15:sldGuideLst xmlns:p15="http://schemas.microsoft.com/office/powerpoint/2012/main">
        <p15:guide id="1" pos="3840">
          <p15:clr>
            <a:srgbClr val="FBAE40"/>
          </p15:clr>
        </p15:guide>
        <p15:guide id="2" pos="45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06CF1A-0A7E-4BBD-8622-A94A9C071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
        <p:nvSpPr>
          <p:cNvPr id="3" name="Subtitle 2"/>
          <p:cNvSpPr>
            <a:spLocks noGrp="1"/>
          </p:cNvSpPr>
          <p:nvPr>
            <p:ph type="subTitle" idx="1" hasCustomPrompt="1"/>
          </p:nvPr>
        </p:nvSpPr>
        <p:spPr>
          <a:xfrm>
            <a:off x="1190081" y="2085972"/>
            <a:ext cx="3889125" cy="2171699"/>
          </a:xfrm>
        </p:spPr>
        <p:txBody>
          <a:bodyPr anchor="t" anchorCtr="0">
            <a:normAutofit/>
          </a:bodyPr>
          <a:lstStyle>
            <a:lvl1pPr marL="0" indent="0" algn="l">
              <a:lnSpc>
                <a:spcPts val="4600"/>
              </a:lnSpc>
              <a:spcBef>
                <a:spcPts val="0"/>
              </a:spcBef>
              <a:buNone/>
              <a:defRPr sz="46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Divider slide title in here</a:t>
            </a:r>
          </a:p>
        </p:txBody>
      </p:sp>
    </p:spTree>
    <p:extLst>
      <p:ext uri="{BB962C8B-B14F-4D97-AF65-F5344CB8AC3E}">
        <p14:creationId xmlns:p14="http://schemas.microsoft.com/office/powerpoint/2010/main" val="3089341978"/>
      </p:ext>
    </p:extLst>
  </p:cSld>
  <p:clrMapOvr>
    <a:masterClrMapping/>
  </p:clrMapOvr>
  <p:extLst>
    <p:ext uri="{DCECCB84-F9BA-43D5-87BE-67443E8EF086}">
      <p15:sldGuideLst xmlns:p15="http://schemas.microsoft.com/office/powerpoint/2012/main">
        <p15:guide id="1" pos="3840">
          <p15:clr>
            <a:srgbClr val="FBAE40"/>
          </p15:clr>
        </p15:guide>
        <p15:guide id="2" pos="45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er 2">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06CF1A-0A7E-4BBD-8622-A94A9C071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noFill/>
        </p:spPr>
      </p:pic>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
        <p:nvSpPr>
          <p:cNvPr id="3" name="Subtitle 2"/>
          <p:cNvSpPr>
            <a:spLocks noGrp="1"/>
          </p:cNvSpPr>
          <p:nvPr>
            <p:ph type="subTitle" idx="1" hasCustomPrompt="1"/>
          </p:nvPr>
        </p:nvSpPr>
        <p:spPr>
          <a:xfrm>
            <a:off x="1190081" y="2085972"/>
            <a:ext cx="4339183" cy="2171699"/>
          </a:xfrm>
        </p:spPr>
        <p:txBody>
          <a:bodyPr anchor="t" anchorCtr="0">
            <a:normAutofit/>
          </a:bodyPr>
          <a:lstStyle>
            <a:lvl1pPr marL="0" indent="0" algn="l">
              <a:lnSpc>
                <a:spcPts val="4600"/>
              </a:lnSpc>
              <a:spcBef>
                <a:spcPts val="0"/>
              </a:spcBef>
              <a:buNone/>
              <a:defRPr sz="4600" b="1">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Divider slide title in here</a:t>
            </a:r>
          </a:p>
        </p:txBody>
      </p:sp>
    </p:spTree>
    <p:extLst>
      <p:ext uri="{BB962C8B-B14F-4D97-AF65-F5344CB8AC3E}">
        <p14:creationId xmlns:p14="http://schemas.microsoft.com/office/powerpoint/2010/main" val="1102684072"/>
      </p:ext>
    </p:extLst>
  </p:cSld>
  <p:clrMapOvr>
    <a:masterClrMapping/>
  </p:clrMapOvr>
  <p:extLst>
    <p:ext uri="{DCECCB84-F9BA-43D5-87BE-67443E8EF086}">
      <p15:sldGuideLst xmlns:p15="http://schemas.microsoft.com/office/powerpoint/2012/main">
        <p15:guide id="1" pos="3840">
          <p15:clr>
            <a:srgbClr val="FBAE40"/>
          </p15:clr>
        </p15:guide>
        <p15:guide id="2" pos="45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pic>
        <p:nvPicPr>
          <p:cNvPr id="9" name="Picture 8">
            <a:extLst>
              <a:ext uri="{FF2B5EF4-FFF2-40B4-BE49-F238E27FC236}">
                <a16:creationId xmlns:a16="http://schemas.microsoft.com/office/drawing/2014/main" id="{1FE7C5C2-471E-4A86-9FDF-55E754761E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953"/>
          <a:stretch/>
        </p:blipFill>
        <p:spPr>
          <a:xfrm>
            <a:off x="1" y="0"/>
            <a:ext cx="6679406" cy="5143500"/>
          </a:xfrm>
          <a:prstGeom prst="rect">
            <a:avLst/>
          </a:prstGeom>
        </p:spPr>
      </p:pic>
      <p:sp>
        <p:nvSpPr>
          <p:cNvPr id="11" name="Picture Placeholder 10">
            <a:extLst>
              <a:ext uri="{FF2B5EF4-FFF2-40B4-BE49-F238E27FC236}">
                <a16:creationId xmlns:a16="http://schemas.microsoft.com/office/drawing/2014/main" id="{B6DA0DA0-FF73-424D-8855-E107ECDA2FC4}"/>
              </a:ext>
            </a:extLst>
          </p:cNvPr>
          <p:cNvSpPr>
            <a:spLocks noGrp="1" noChangeAspect="1"/>
          </p:cNvSpPr>
          <p:nvPr>
            <p:ph type="pic" sz="quarter" idx="10"/>
          </p:nvPr>
        </p:nvSpPr>
        <p:spPr>
          <a:xfrm>
            <a:off x="5507811" y="1121570"/>
            <a:ext cx="3386328" cy="3386136"/>
          </a:xfrm>
          <a:prstGeom prst="ellipse">
            <a:avLst/>
          </a:prstGeom>
        </p:spPr>
        <p:txBody>
          <a:bodyPr/>
          <a:lstStyle/>
          <a:p>
            <a:r>
              <a:rPr lang="en-US"/>
              <a:t>Click icon to add picture</a:t>
            </a:r>
            <a:endParaRPr lang="en-GB"/>
          </a:p>
        </p:txBody>
      </p:sp>
      <p:sp>
        <p:nvSpPr>
          <p:cNvPr id="3" name="Subtitle 2"/>
          <p:cNvSpPr>
            <a:spLocks noGrp="1"/>
          </p:cNvSpPr>
          <p:nvPr>
            <p:ph type="subTitle" idx="1" hasCustomPrompt="1"/>
          </p:nvPr>
        </p:nvSpPr>
        <p:spPr>
          <a:xfrm>
            <a:off x="1190081" y="2085972"/>
            <a:ext cx="3889125" cy="2857504"/>
          </a:xfrm>
        </p:spPr>
        <p:txBody>
          <a:bodyPr anchor="t" anchorCtr="0">
            <a:normAutofit/>
          </a:bodyPr>
          <a:lstStyle>
            <a:lvl1pPr marL="0" indent="0" algn="l">
              <a:lnSpc>
                <a:spcPts val="4600"/>
              </a:lnSpc>
              <a:spcBef>
                <a:spcPts val="0"/>
              </a:spcBef>
              <a:buNone/>
              <a:defRPr sz="46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Title</a:t>
            </a:r>
          </a:p>
        </p:txBody>
      </p:sp>
    </p:spTree>
    <p:extLst>
      <p:ext uri="{BB962C8B-B14F-4D97-AF65-F5344CB8AC3E}">
        <p14:creationId xmlns:p14="http://schemas.microsoft.com/office/powerpoint/2010/main" val="2123880055"/>
      </p:ext>
    </p:extLst>
  </p:cSld>
  <p:clrMapOvr>
    <a:masterClrMapping/>
  </p:clrMapOvr>
  <p:extLst>
    <p:ext uri="{DCECCB84-F9BA-43D5-87BE-67443E8EF086}">
      <p15:sldGuideLst xmlns:p15="http://schemas.microsoft.com/office/powerpoint/2012/main">
        <p15:guide id="1" pos="3840">
          <p15:clr>
            <a:srgbClr val="FBAE40"/>
          </p15:clr>
        </p15:guide>
        <p15:guide id="2" pos="45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E7C5C2-471E-4A86-9FDF-55E754761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9202" cy="5140800"/>
          </a:xfrm>
          <a:prstGeom prst="rect">
            <a:avLst/>
          </a:prstGeom>
        </p:spPr>
      </p:pic>
      <p:sp>
        <p:nvSpPr>
          <p:cNvPr id="11" name="Picture Placeholder 10">
            <a:extLst>
              <a:ext uri="{FF2B5EF4-FFF2-40B4-BE49-F238E27FC236}">
                <a16:creationId xmlns:a16="http://schemas.microsoft.com/office/drawing/2014/main" id="{B6DA0DA0-FF73-424D-8855-E107ECDA2FC4}"/>
              </a:ext>
            </a:extLst>
          </p:cNvPr>
          <p:cNvSpPr>
            <a:spLocks noGrp="1" noChangeAspect="1"/>
          </p:cNvSpPr>
          <p:nvPr>
            <p:ph type="pic" sz="quarter" idx="10"/>
          </p:nvPr>
        </p:nvSpPr>
        <p:spPr>
          <a:xfrm>
            <a:off x="185717" y="964408"/>
            <a:ext cx="3386328" cy="3386136"/>
          </a:xfrm>
          <a:prstGeom prst="ellipse">
            <a:avLst/>
          </a:prstGeom>
        </p:spPr>
        <p:txBody>
          <a:bodyPr/>
          <a:lstStyle/>
          <a:p>
            <a:r>
              <a:rPr lang="en-US"/>
              <a:t>Click icon to add picture</a:t>
            </a:r>
            <a:endParaRPr lang="en-GB"/>
          </a:p>
        </p:txBody>
      </p:sp>
      <p:sp>
        <p:nvSpPr>
          <p:cNvPr id="3" name="Subtitle 2"/>
          <p:cNvSpPr>
            <a:spLocks noGrp="1"/>
          </p:cNvSpPr>
          <p:nvPr>
            <p:ph type="subTitle" idx="1" hasCustomPrompt="1"/>
          </p:nvPr>
        </p:nvSpPr>
        <p:spPr>
          <a:xfrm>
            <a:off x="4583744" y="1228725"/>
            <a:ext cx="3889125" cy="2857504"/>
          </a:xfrm>
        </p:spPr>
        <p:txBody>
          <a:bodyPr anchor="t" anchorCtr="0">
            <a:normAutofit/>
          </a:bodyPr>
          <a:lstStyle>
            <a:lvl1pPr marL="0" indent="0" algn="l">
              <a:lnSpc>
                <a:spcPts val="4600"/>
              </a:lnSpc>
              <a:spcBef>
                <a:spcPts val="0"/>
              </a:spcBef>
              <a:buNone/>
              <a:defRPr sz="46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Title</a:t>
            </a:r>
          </a:p>
        </p:txBody>
      </p:sp>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Tree>
    <p:extLst>
      <p:ext uri="{BB962C8B-B14F-4D97-AF65-F5344CB8AC3E}">
        <p14:creationId xmlns:p14="http://schemas.microsoft.com/office/powerpoint/2010/main" val="2990693490"/>
      </p:ext>
    </p:extLst>
  </p:cSld>
  <p:clrMapOvr>
    <a:masterClrMapping/>
  </p:clrMapOvr>
  <p:extLst>
    <p:ext uri="{DCECCB84-F9BA-43D5-87BE-67443E8EF086}">
      <p15:sldGuideLst xmlns:p15="http://schemas.microsoft.com/office/powerpoint/2012/main">
        <p15:guide id="1" pos="3840">
          <p15:clr>
            <a:srgbClr val="FBAE40"/>
          </p15:clr>
        </p15:guide>
        <p15:guide id="2" pos="4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06CF1A-0A7E-4BBD-8622-A94A9C071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
        <p:nvSpPr>
          <p:cNvPr id="3" name="Subtitle 2"/>
          <p:cNvSpPr>
            <a:spLocks noGrp="1"/>
          </p:cNvSpPr>
          <p:nvPr>
            <p:ph type="subTitle" idx="1" hasCustomPrompt="1"/>
          </p:nvPr>
        </p:nvSpPr>
        <p:spPr>
          <a:xfrm>
            <a:off x="1190080" y="2085971"/>
            <a:ext cx="3889125" cy="2171699"/>
          </a:xfrm>
        </p:spPr>
        <p:txBody>
          <a:bodyPr anchor="t" anchorCtr="0">
            <a:normAutofit/>
          </a:bodyPr>
          <a:lstStyle>
            <a:lvl1pPr marL="0" indent="0" algn="l">
              <a:lnSpc>
                <a:spcPts val="4600"/>
              </a:lnSpc>
              <a:spcBef>
                <a:spcPts val="0"/>
              </a:spcBef>
              <a:buNone/>
              <a:defRPr sz="46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Divider slide title in here</a:t>
            </a:r>
          </a:p>
        </p:txBody>
      </p:sp>
    </p:spTree>
    <p:extLst>
      <p:ext uri="{BB962C8B-B14F-4D97-AF65-F5344CB8AC3E}">
        <p14:creationId xmlns:p14="http://schemas.microsoft.com/office/powerpoint/2010/main" val="2169129089"/>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SOCIETY FOR EDUCATION AND TRAINING</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9" y="986401"/>
            <a:ext cx="7463152" cy="3459831"/>
          </a:xfrm>
        </p:spPr>
        <p:txBody>
          <a:bodyPr lIns="0" tIns="0" rIns="0" bIns="0">
            <a:normAutofit/>
          </a:bodyPr>
          <a:lstStyle>
            <a:lvl1pPr marL="0" indent="0">
              <a:lnSpc>
                <a:spcPts val="4500"/>
              </a:lnSpc>
              <a:spcBef>
                <a:spcPts val="0"/>
              </a:spcBef>
              <a:buNone/>
              <a:defRPr lang="en-US" sz="4500" b="1" kern="1200" cap="none" baseline="0" dirty="0" smtClean="0">
                <a:solidFill>
                  <a:schemeClr val="accent1"/>
                </a:solidFill>
                <a:latin typeface="+mn-lt"/>
                <a:ea typeface="+mn-ea"/>
                <a:cs typeface="+mn-cs"/>
              </a:defRPr>
            </a:lvl1pPr>
          </a:lstStyle>
          <a:p>
            <a:pPr marL="0" lvl="0" indent="0" algn="l" defTabSz="914378" rtl="0" eaLnBrk="1" latinLnBrk="0" hangingPunct="1">
              <a:spcBef>
                <a:spcPct val="20000"/>
              </a:spcBef>
              <a:buFont typeface="+mj-lt"/>
              <a:buNone/>
            </a:pPr>
            <a:r>
              <a:rPr lang="en-US"/>
              <a:t>Edit Master text styles</a:t>
            </a:r>
          </a:p>
        </p:txBody>
      </p:sp>
      <p:sp>
        <p:nvSpPr>
          <p:cNvPr id="11" name="Text Placeholder 8"/>
          <p:cNvSpPr>
            <a:spLocks noGrp="1"/>
          </p:cNvSpPr>
          <p:nvPr>
            <p:ph type="body" sz="quarter" idx="15"/>
          </p:nvPr>
        </p:nvSpPr>
        <p:spPr>
          <a:xfrm>
            <a:off x="252001" y="986401"/>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378" rtl="0" eaLnBrk="1" latinLnBrk="0" hangingPunct="1">
              <a:spcBef>
                <a:spcPct val="20000"/>
              </a:spcBef>
              <a:buFont typeface="+mj-lt"/>
              <a:buNone/>
            </a:pPr>
            <a:r>
              <a:rPr lang="en-US"/>
              <a:t>Edit Master text styles</a:t>
            </a:r>
          </a:p>
        </p:txBody>
      </p:sp>
      <p:sp>
        <p:nvSpPr>
          <p:cNvPr id="13" name="Title 1"/>
          <p:cNvSpPr>
            <a:spLocks noGrp="1"/>
          </p:cNvSpPr>
          <p:nvPr>
            <p:ph type="title" hasCustomPrompt="1"/>
          </p:nvPr>
        </p:nvSpPr>
        <p:spPr>
          <a:xfrm>
            <a:off x="252000" y="252001"/>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2475880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52000" y="986400"/>
            <a:ext cx="8614800" cy="3601475"/>
          </a:xfrm>
        </p:spPr>
        <p:txBody>
          <a:bodyPr>
            <a:normAutofit/>
          </a:bodyPr>
          <a:lstStyle>
            <a:lvl1pPr marL="0" indent="0">
              <a:lnSpc>
                <a:spcPts val="3600"/>
              </a:lnSpc>
              <a:spcBef>
                <a:spcPts val="0"/>
              </a:spcBef>
              <a:buNone/>
              <a:defRPr sz="3600" b="1">
                <a:solidFill>
                  <a:schemeClr val="accent1"/>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252000" y="252001"/>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2" name="Footer Placeholder 1"/>
          <p:cNvSpPr>
            <a:spLocks noGrp="1"/>
          </p:cNvSpPr>
          <p:nvPr>
            <p:ph type="ftr" sz="quarter" idx="14"/>
          </p:nvPr>
        </p:nvSpPr>
        <p:spPr/>
        <p:txBody>
          <a:bodyPr/>
          <a:lstStyle/>
          <a:p>
            <a:r>
              <a:rPr lang="en-GB"/>
              <a:t>SOCIETY FOR EDUCATION AND TRAINING</a:t>
            </a:r>
          </a:p>
        </p:txBody>
      </p:sp>
    </p:spTree>
    <p:extLst>
      <p:ext uri="{BB962C8B-B14F-4D97-AF65-F5344CB8AC3E}">
        <p14:creationId xmlns:p14="http://schemas.microsoft.com/office/powerpoint/2010/main" val="226599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52000" y="986401"/>
            <a:ext cx="8614800" cy="3601574"/>
          </a:xfrm>
        </p:spPr>
        <p:txBody>
          <a:bodyPr>
            <a:noAutofit/>
          </a:bodyPr>
          <a:lstStyle>
            <a:lvl1pPr marL="0" indent="0">
              <a:lnSpc>
                <a:spcPts val="2800"/>
              </a:lnSpc>
              <a:spcBef>
                <a:spcPts val="0"/>
              </a:spcBef>
              <a:spcAft>
                <a:spcPts val="0"/>
              </a:spcAft>
              <a:buNone/>
              <a:defRPr sz="2800"/>
            </a:lvl1pPr>
            <a:lvl2pPr marL="269993" indent="-269993">
              <a:lnSpc>
                <a:spcPts val="2800"/>
              </a:lnSpc>
              <a:spcBef>
                <a:spcPts val="0"/>
              </a:spcBef>
              <a:defRPr sz="2800"/>
            </a:lvl2pPr>
            <a:lvl3pPr marL="539987" indent="-269993">
              <a:lnSpc>
                <a:spcPts val="2800"/>
              </a:lnSpc>
              <a:defRPr sz="2800"/>
            </a:lvl3pPr>
            <a:lvl4pPr marL="809980" indent="-269993">
              <a:lnSpc>
                <a:spcPts val="2800"/>
              </a:lnSpc>
              <a:defRPr sz="2800"/>
            </a:lvl4pPr>
            <a:lvl5pPr marL="1079973" indent="-269993">
              <a:lnSpc>
                <a:spcPts val="2800"/>
              </a:lnSpc>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252000" y="252001"/>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1082932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52001" y="986401"/>
            <a:ext cx="4087969" cy="3601574"/>
          </a:xfrm>
        </p:spPr>
        <p:txBody>
          <a:bodyPr>
            <a:noAutofit/>
          </a:bodyPr>
          <a:lstStyle>
            <a:lvl1pPr marL="0" indent="0">
              <a:lnSpc>
                <a:spcPts val="2800"/>
              </a:lnSpc>
              <a:spcBef>
                <a:spcPts val="0"/>
              </a:spcBef>
              <a:buNone/>
              <a:defRPr sz="2700" b="1">
                <a:solidFill>
                  <a:schemeClr val="accent1"/>
                </a:solidFill>
              </a:defRPr>
            </a:lvl1pPr>
            <a:lvl2pPr marL="269993" indent="-269993">
              <a:lnSpc>
                <a:spcPts val="2800"/>
              </a:lnSpc>
              <a:spcBef>
                <a:spcPts val="0"/>
              </a:spcBef>
              <a:buFont typeface="Calibri" panose="020F0502020204030204" pitchFamily="34" charset="0"/>
              <a:buChar char="–"/>
              <a:defRPr sz="2700" b="1">
                <a:solidFill>
                  <a:schemeClr val="accent1"/>
                </a:solidFill>
              </a:defRPr>
            </a:lvl2pPr>
            <a:lvl3pPr marL="611985" indent="-269993">
              <a:lnSpc>
                <a:spcPts val="2800"/>
              </a:lnSpc>
              <a:buFont typeface="Calibri" panose="020F0502020204030204" pitchFamily="34" charset="0"/>
              <a:buChar char="–"/>
              <a:defRPr sz="2700" b="1">
                <a:solidFill>
                  <a:schemeClr val="accent1"/>
                </a:solidFill>
              </a:defRPr>
            </a:lvl3pPr>
            <a:lvl4pPr marL="989975" indent="-269993">
              <a:lnSpc>
                <a:spcPts val="2800"/>
              </a:lnSpc>
              <a:buFont typeface="Calibri" panose="020F0502020204030204" pitchFamily="34" charset="0"/>
              <a:buChar char="–"/>
              <a:defRPr sz="2700" b="1">
                <a:solidFill>
                  <a:schemeClr val="accent1"/>
                </a:solidFill>
              </a:defRPr>
            </a:lvl4pPr>
            <a:lvl5pPr marL="1259969" indent="-269993">
              <a:lnSpc>
                <a:spcPts val="2800"/>
              </a:lnSpc>
              <a:buFont typeface="Calibri" panose="020F0502020204030204" pitchFamily="34" charset="0"/>
              <a:buChar char="–"/>
              <a:defRPr sz="2700" b="1">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65993"/>
            <a:ext cx="4294800" cy="3600450"/>
          </a:xfrm>
        </p:spPr>
        <p:txBody>
          <a:bodyPr/>
          <a:lstStyle>
            <a:lvl1pPr marL="0" indent="0">
              <a:lnSpc>
                <a:spcPts val="1600"/>
              </a:lnSpc>
              <a:buNone/>
              <a:defRPr sz="1350"/>
            </a:lvl1pPr>
            <a:lvl2pPr marL="179996" indent="-179996">
              <a:lnSpc>
                <a:spcPts val="1600"/>
              </a:lnSpc>
              <a:buFont typeface="Calibri" panose="020F0502020204030204" pitchFamily="34" charset="0"/>
              <a:buChar char="–"/>
              <a:defRPr sz="1350"/>
            </a:lvl2pPr>
            <a:lvl3pPr marL="431990" indent="-179996">
              <a:lnSpc>
                <a:spcPts val="1600"/>
              </a:lnSpc>
              <a:buFont typeface="Calibri" panose="020F0502020204030204" pitchFamily="34" charset="0"/>
              <a:buChar char="–"/>
              <a:defRPr sz="1350"/>
            </a:lvl3pPr>
            <a:lvl4pPr marL="647984" indent="-179996">
              <a:lnSpc>
                <a:spcPts val="1600"/>
              </a:lnSpc>
              <a:buFont typeface="Calibri" panose="020F0502020204030204" pitchFamily="34" charset="0"/>
              <a:buChar char="–"/>
              <a:defRPr sz="1350"/>
            </a:lvl4pPr>
            <a:lvl5pPr marL="827979" indent="-179996">
              <a:lnSpc>
                <a:spcPts val="1600"/>
              </a:lnSpc>
              <a:buFont typeface="Calibri" panose="020F0502020204030204" pitchFamily="34" charset="0"/>
              <a:buChar cha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252000" y="249901"/>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825830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Text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63839-DCA0-4DA1-B131-6EA3B05D9E40}"/>
              </a:ext>
            </a:extLst>
          </p:cNvPr>
          <p:cNvSpPr>
            <a:spLocks noGrp="1"/>
          </p:cNvSpPr>
          <p:nvPr>
            <p:ph type="pic" sz="quarter" idx="19"/>
          </p:nvPr>
        </p:nvSpPr>
        <p:spPr>
          <a:xfrm>
            <a:off x="-1" y="0"/>
            <a:ext cx="5172075" cy="5143500"/>
          </a:xfrm>
          <a:solidFill>
            <a:schemeClr val="bg2"/>
          </a:solidFill>
        </p:spPr>
        <p:txBody>
          <a:bodyPr/>
          <a:lstStyle/>
          <a:p>
            <a:r>
              <a:rPr lang="en-US"/>
              <a:t>Click icon to add picture</a:t>
            </a:r>
            <a:endParaRPr lang="en-GB"/>
          </a:p>
        </p:txBody>
      </p:sp>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0" name="Content Placeholder 13"/>
          <p:cNvSpPr>
            <a:spLocks noGrp="1"/>
          </p:cNvSpPr>
          <p:nvPr>
            <p:ph sz="quarter" idx="18"/>
          </p:nvPr>
        </p:nvSpPr>
        <p:spPr>
          <a:xfrm>
            <a:off x="4715198" y="964801"/>
            <a:ext cx="4151602" cy="363775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79996" indent="-179384">
              <a:lnSpc>
                <a:spcPts val="1600"/>
              </a:lnSpc>
              <a:buFont typeface="Calibri" panose="020F0502020204030204" pitchFamily="34" charset="0"/>
              <a:buChar char="–"/>
              <a:defRPr sz="1350"/>
            </a:lvl3pPr>
            <a:lvl4pPr marL="358766" indent="-179996">
              <a:lnSpc>
                <a:spcPts val="1600"/>
              </a:lnSpc>
              <a:buFont typeface="Calibri" panose="020F0502020204030204" pitchFamily="34" charset="0"/>
              <a:buChar char="–"/>
              <a:defRPr sz="1350"/>
            </a:lvl4pPr>
            <a:lvl5pPr marL="539987" indent="-179996">
              <a:lnSpc>
                <a:spcPts val="1600"/>
              </a:lnSpc>
              <a:buFont typeface="Calibri" panose="020F0502020204030204" pitchFamily="34" charset="0"/>
              <a:buChar cha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872CD0F8-03A2-44D6-BB2D-AFF3A2AB271A}"/>
              </a:ext>
            </a:extLst>
          </p:cNvPr>
          <p:cNvSpPr>
            <a:spLocks noGrp="1"/>
          </p:cNvSpPr>
          <p:nvPr>
            <p:ph type="title"/>
          </p:nvPr>
        </p:nvSpPr>
        <p:spPr>
          <a:xfrm>
            <a:off x="4715197" y="252001"/>
            <a:ext cx="4151603" cy="358819"/>
          </a:xfrm>
        </p:spPr>
        <p:txBody>
          <a:bodyPr anchor="t" anchorCtr="0">
            <a:normAutofit/>
          </a:bodyPr>
          <a:lstStyle>
            <a:lvl1pPr>
              <a:lnSpc>
                <a:spcPts val="2200"/>
              </a:lnSpc>
              <a:defRPr sz="2200" b="1"/>
            </a:lvl1pPr>
          </a:lstStyle>
          <a:p>
            <a:r>
              <a:rPr lang="en-US"/>
              <a:t>Click to edit Master title style</a:t>
            </a:r>
            <a:endParaRPr lang="en-GB"/>
          </a:p>
        </p:txBody>
      </p:sp>
    </p:spTree>
    <p:extLst>
      <p:ext uri="{BB962C8B-B14F-4D97-AF65-F5344CB8AC3E}">
        <p14:creationId xmlns:p14="http://schemas.microsoft.com/office/powerpoint/2010/main" val="1724062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6" name="Picture Placeholder 5"/>
          <p:cNvSpPr>
            <a:spLocks noGrp="1"/>
          </p:cNvSpPr>
          <p:nvPr>
            <p:ph type="pic" sz="quarter" idx="12"/>
          </p:nvPr>
        </p:nvSpPr>
        <p:spPr>
          <a:xfrm>
            <a:off x="4024312" y="-7144"/>
            <a:ext cx="5119689" cy="5143501"/>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3"/>
          </p:nvPr>
        </p:nvSpPr>
        <p:spPr>
          <a:xfrm>
            <a:off x="233364" y="992983"/>
            <a:ext cx="4122737" cy="3511227"/>
          </a:xfrm>
        </p:spPr>
        <p:txBody>
          <a:bodyPr/>
          <a:lstStyle>
            <a:lvl1pPr marL="0" indent="0">
              <a:lnSpc>
                <a:spcPts val="2700"/>
              </a:lnSpc>
              <a:spcBef>
                <a:spcPts val="0"/>
              </a:spcBef>
              <a:buNone/>
              <a:defRPr sz="2700" b="1"/>
            </a:lvl1pPr>
            <a:lvl2pPr marL="457189" indent="0">
              <a:buNone/>
              <a:defRPr/>
            </a:lvl2pPr>
            <a:lvl3pPr marL="914378" indent="0">
              <a:buNone/>
              <a:defRPr/>
            </a:lvl3pPr>
            <a:lvl4pPr marL="1371566" indent="0">
              <a:buNone/>
              <a:defRPr/>
            </a:lvl4pPr>
            <a:lvl5pPr marL="1828754" indent="0">
              <a:buNone/>
              <a:defRPr/>
            </a:lvl5pPr>
          </a:lstStyle>
          <a:p>
            <a:pPr lvl="0"/>
            <a:r>
              <a:rPr lang="en-US"/>
              <a:t>Edit Master text styles</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DA2C159E-F13C-4A85-9A41-E7669D3E0D70}" type="slidenum">
              <a:rPr lang="en-GB" smtClean="0"/>
              <a:pPr/>
              <a:t>‹#›</a:t>
            </a:fld>
            <a:endParaRPr lang="en-GB"/>
          </a:p>
        </p:txBody>
      </p:sp>
      <p:pic>
        <p:nvPicPr>
          <p:cNvPr id="10" name="Picture 9">
            <a:extLst>
              <a:ext uri="{FF2B5EF4-FFF2-40B4-BE49-F238E27FC236}">
                <a16:creationId xmlns:a16="http://schemas.microsoft.com/office/drawing/2014/main" id="{CC68B6C6-98AC-4927-93BA-19F3F82EB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145" y="267682"/>
            <a:ext cx="568719" cy="568719"/>
          </a:xfrm>
          <a:prstGeom prst="rect">
            <a:avLst/>
          </a:prstGeom>
        </p:spPr>
      </p:pic>
    </p:spTree>
    <p:extLst>
      <p:ext uri="{BB962C8B-B14F-4D97-AF65-F5344CB8AC3E}">
        <p14:creationId xmlns:p14="http://schemas.microsoft.com/office/powerpoint/2010/main" val="2050995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p:cNvSpPr>
            <a:spLocks noGrp="1"/>
          </p:cNvSpPr>
          <p:nvPr>
            <p:ph type="title" hasCustomPrompt="1"/>
          </p:nvPr>
        </p:nvSpPr>
        <p:spPr>
          <a:xfrm>
            <a:off x="252000" y="252001"/>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4" name="Picture Placeholder 3">
            <a:extLst>
              <a:ext uri="{FF2B5EF4-FFF2-40B4-BE49-F238E27FC236}">
                <a16:creationId xmlns:a16="http://schemas.microsoft.com/office/drawing/2014/main" id="{BC2BA62D-4555-4A7C-9AE8-74F8A8DBED0F}"/>
              </a:ext>
            </a:extLst>
          </p:cNvPr>
          <p:cNvSpPr>
            <a:spLocks noGrp="1"/>
          </p:cNvSpPr>
          <p:nvPr>
            <p:ph type="pic" sz="quarter" idx="12"/>
          </p:nvPr>
        </p:nvSpPr>
        <p:spPr>
          <a:xfrm>
            <a:off x="252000" y="975438"/>
            <a:ext cx="1980000" cy="1980000"/>
          </a:xfrm>
          <a:prstGeom prst="ellipse">
            <a:avLst/>
          </a:prstGeom>
        </p:spPr>
        <p:txBody>
          <a:bodyPr/>
          <a:lstStyle/>
          <a:p>
            <a:r>
              <a:rPr lang="en-US"/>
              <a:t>Click icon to add picture</a:t>
            </a:r>
            <a:endParaRPr lang="en-GB"/>
          </a:p>
        </p:txBody>
      </p:sp>
      <p:sp>
        <p:nvSpPr>
          <p:cNvPr id="10" name="Picture Placeholder 3">
            <a:extLst>
              <a:ext uri="{FF2B5EF4-FFF2-40B4-BE49-F238E27FC236}">
                <a16:creationId xmlns:a16="http://schemas.microsoft.com/office/drawing/2014/main" id="{DEC71596-F23A-4A29-A8CB-773F5BFD5F94}"/>
              </a:ext>
            </a:extLst>
          </p:cNvPr>
          <p:cNvSpPr>
            <a:spLocks noGrp="1"/>
          </p:cNvSpPr>
          <p:nvPr>
            <p:ph type="pic" sz="quarter" idx="13"/>
          </p:nvPr>
        </p:nvSpPr>
        <p:spPr>
          <a:xfrm>
            <a:off x="2490000" y="975438"/>
            <a:ext cx="1980000" cy="1980000"/>
          </a:xfrm>
          <a:prstGeom prst="ellipse">
            <a:avLst/>
          </a:prstGeom>
        </p:spPr>
        <p:txBody>
          <a:bodyPr/>
          <a:lstStyle/>
          <a:p>
            <a:r>
              <a:rPr lang="en-US"/>
              <a:t>Click icon to add picture</a:t>
            </a:r>
            <a:endParaRPr lang="en-GB"/>
          </a:p>
        </p:txBody>
      </p:sp>
      <p:sp>
        <p:nvSpPr>
          <p:cNvPr id="11" name="Picture Placeholder 3">
            <a:extLst>
              <a:ext uri="{FF2B5EF4-FFF2-40B4-BE49-F238E27FC236}">
                <a16:creationId xmlns:a16="http://schemas.microsoft.com/office/drawing/2014/main" id="{0AEC0BBA-8B27-432A-9A77-880E0F7E2F05}"/>
              </a:ext>
            </a:extLst>
          </p:cNvPr>
          <p:cNvSpPr>
            <a:spLocks noGrp="1"/>
          </p:cNvSpPr>
          <p:nvPr>
            <p:ph type="pic" sz="quarter" idx="14"/>
          </p:nvPr>
        </p:nvSpPr>
        <p:spPr>
          <a:xfrm>
            <a:off x="4728000" y="975438"/>
            <a:ext cx="1980000" cy="1980000"/>
          </a:xfrm>
          <a:prstGeom prst="ellipse">
            <a:avLst/>
          </a:prstGeom>
        </p:spPr>
        <p:txBody>
          <a:bodyPr/>
          <a:lstStyle/>
          <a:p>
            <a:r>
              <a:rPr lang="en-US"/>
              <a:t>Click icon to add picture</a:t>
            </a:r>
            <a:endParaRPr lang="en-GB"/>
          </a:p>
        </p:txBody>
      </p:sp>
      <p:sp>
        <p:nvSpPr>
          <p:cNvPr id="16" name="Picture Placeholder 3">
            <a:extLst>
              <a:ext uri="{FF2B5EF4-FFF2-40B4-BE49-F238E27FC236}">
                <a16:creationId xmlns:a16="http://schemas.microsoft.com/office/drawing/2014/main" id="{0EDBE0EF-5645-4970-A99C-C59FE0E8AECC}"/>
              </a:ext>
            </a:extLst>
          </p:cNvPr>
          <p:cNvSpPr>
            <a:spLocks noGrp="1"/>
          </p:cNvSpPr>
          <p:nvPr>
            <p:ph type="pic" sz="quarter" idx="15"/>
          </p:nvPr>
        </p:nvSpPr>
        <p:spPr>
          <a:xfrm>
            <a:off x="6966000" y="975438"/>
            <a:ext cx="1980000" cy="1980000"/>
          </a:xfrm>
          <a:prstGeom prst="ellipse">
            <a:avLst/>
          </a:prstGeom>
        </p:spPr>
        <p:txBody>
          <a:bodyPr/>
          <a:lstStyle/>
          <a:p>
            <a:r>
              <a:rPr lang="en-US"/>
              <a:t>Click icon to add picture</a:t>
            </a:r>
            <a:endParaRPr lang="en-GB"/>
          </a:p>
        </p:txBody>
      </p:sp>
      <p:sp>
        <p:nvSpPr>
          <p:cNvPr id="18" name="Text Placeholder 17">
            <a:extLst>
              <a:ext uri="{FF2B5EF4-FFF2-40B4-BE49-F238E27FC236}">
                <a16:creationId xmlns:a16="http://schemas.microsoft.com/office/drawing/2014/main" id="{AEC1937B-39F5-4157-AB81-32CDCFCCE7FC}"/>
              </a:ext>
            </a:extLst>
          </p:cNvPr>
          <p:cNvSpPr>
            <a:spLocks noGrp="1"/>
          </p:cNvSpPr>
          <p:nvPr>
            <p:ph type="body" sz="quarter" idx="16"/>
          </p:nvPr>
        </p:nvSpPr>
        <p:spPr>
          <a:xfrm>
            <a:off x="252414" y="3221038"/>
            <a:ext cx="3927475" cy="1028700"/>
          </a:xfrm>
        </p:spPr>
        <p:txBody>
          <a:bodyPr/>
          <a:lstStyle>
            <a:lvl1pPr>
              <a:defRPr sz="1400" b="1"/>
            </a:lvl1pPr>
            <a:lvl2pPr marL="0" indent="0">
              <a:buNone/>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19" name="Text Placeholder 17">
            <a:extLst>
              <a:ext uri="{FF2B5EF4-FFF2-40B4-BE49-F238E27FC236}">
                <a16:creationId xmlns:a16="http://schemas.microsoft.com/office/drawing/2014/main" id="{30830F63-DE9D-4930-B00A-21E9CF3B3625}"/>
              </a:ext>
            </a:extLst>
          </p:cNvPr>
          <p:cNvSpPr>
            <a:spLocks noGrp="1"/>
          </p:cNvSpPr>
          <p:nvPr>
            <p:ph type="body" sz="quarter" idx="17"/>
          </p:nvPr>
        </p:nvSpPr>
        <p:spPr>
          <a:xfrm>
            <a:off x="4728000" y="3221038"/>
            <a:ext cx="4138800" cy="1028700"/>
          </a:xfrm>
        </p:spPr>
        <p:txBody>
          <a:bodyPr/>
          <a:lstStyle>
            <a:lvl1pPr>
              <a:defRPr sz="1400" b="1"/>
            </a:lvl1pPr>
            <a:lvl2pPr marL="0" indent="0">
              <a:buNone/>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94188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6000"/>
            <a:ext cx="2520280"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79996" indent="-179384">
              <a:lnSpc>
                <a:spcPts val="1600"/>
              </a:lnSpc>
              <a:buFont typeface="Calibri" panose="020F0502020204030204" pitchFamily="34" charset="0"/>
              <a:buChar char="–"/>
              <a:defRPr sz="1400"/>
            </a:lvl3pPr>
            <a:lvl4pPr marL="358766" indent="-179996">
              <a:lnSpc>
                <a:spcPts val="1600"/>
              </a:lnSpc>
              <a:buFont typeface="Calibri" panose="020F0502020204030204" pitchFamily="34" charset="0"/>
              <a:buChar char="–"/>
              <a:defRPr sz="1400"/>
            </a:lvl4pPr>
            <a:lvl5pPr marL="539987" indent="-179996">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6000"/>
            <a:ext cx="2512800"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79996" indent="-179384">
              <a:lnSpc>
                <a:spcPts val="1600"/>
              </a:lnSpc>
              <a:buFont typeface="Calibri" panose="020F0502020204030204" pitchFamily="34" charset="0"/>
              <a:buChar char="–"/>
              <a:defRPr sz="1400"/>
            </a:lvl3pPr>
            <a:lvl4pPr marL="358766" indent="-179996">
              <a:lnSpc>
                <a:spcPts val="1600"/>
              </a:lnSpc>
              <a:buFont typeface="Calibri" panose="020F0502020204030204" pitchFamily="34" charset="0"/>
              <a:buChar char="–"/>
              <a:defRPr sz="1400"/>
            </a:lvl4pPr>
            <a:lvl5pPr marL="539987" indent="-179996">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6000"/>
            <a:ext cx="2513406" cy="1761875"/>
          </a:xfrm>
        </p:spPr>
        <p:txBody>
          <a:bodyPr>
            <a:normAutofit/>
          </a:bodyPr>
          <a:lstStyle>
            <a:lvl1pPr marL="0" indent="0">
              <a:lnSpc>
                <a:spcPts val="1400"/>
              </a:lnSpc>
              <a:buNone/>
              <a:defRPr sz="1400" b="1"/>
            </a:lvl1pPr>
            <a:lvl2pPr marL="0" indent="0">
              <a:lnSpc>
                <a:spcPts val="1400"/>
              </a:lnSpc>
              <a:buFont typeface="Calibri" panose="020F0502020204030204" pitchFamily="34" charset="0"/>
              <a:buNone/>
              <a:defRPr sz="1400"/>
            </a:lvl2pPr>
            <a:lvl3pPr marL="179996" indent="-179384">
              <a:lnSpc>
                <a:spcPts val="1600"/>
              </a:lnSpc>
              <a:buFont typeface="Calibri" panose="020F0502020204030204" pitchFamily="34" charset="0"/>
              <a:buChar char="–"/>
              <a:defRPr sz="1400"/>
            </a:lvl3pPr>
            <a:lvl4pPr marL="358766" indent="-179996">
              <a:lnSpc>
                <a:spcPts val="1600"/>
              </a:lnSpc>
              <a:buFont typeface="Calibri" panose="020F0502020204030204" pitchFamily="34" charset="0"/>
              <a:buChar char="–"/>
              <a:defRPr sz="1400"/>
            </a:lvl4pPr>
            <a:lvl5pPr marL="539987" indent="-179996">
              <a:lnSpc>
                <a:spcPts val="1600"/>
              </a:lnSpc>
              <a:buFont typeface="Calibri" panose="020F050202020403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title" hasCustomPrompt="1"/>
          </p:nvPr>
        </p:nvSpPr>
        <p:spPr>
          <a:xfrm>
            <a:off x="252001" y="252001"/>
            <a:ext cx="8630063"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2" name="Footer Placeholder 1"/>
          <p:cNvSpPr>
            <a:spLocks noGrp="1"/>
          </p:cNvSpPr>
          <p:nvPr>
            <p:ph type="ftr" sz="quarter" idx="17"/>
          </p:nvPr>
        </p:nvSpPr>
        <p:spPr/>
        <p:txBody>
          <a:bodyPr/>
          <a:lstStyle/>
          <a:p>
            <a:r>
              <a:rPr lang="en-GB"/>
              <a:t>SOCIETY FOR EDUCATION AND TRAINING</a:t>
            </a:r>
          </a:p>
        </p:txBody>
      </p:sp>
    </p:spTree>
    <p:extLst>
      <p:ext uri="{BB962C8B-B14F-4D97-AF65-F5344CB8AC3E}">
        <p14:creationId xmlns:p14="http://schemas.microsoft.com/office/powerpoint/2010/main" val="1933652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3A56F-658F-416F-B18A-04BB07731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540001" y="1045531"/>
            <a:ext cx="5532188" cy="1790700"/>
          </a:xfrm>
        </p:spPr>
        <p:txBody>
          <a:bodyPr anchor="b">
            <a:normAutofit/>
          </a:bodyPr>
          <a:lstStyle>
            <a:lvl1pPr algn="l">
              <a:lnSpc>
                <a:spcPts val="4950"/>
              </a:lnSpc>
              <a:defRPr sz="4800" b="1"/>
            </a:lvl1pPr>
          </a:lstStyle>
          <a:p>
            <a:r>
              <a:rPr lang="en-US"/>
              <a:t>Click to edit Master title style</a:t>
            </a:r>
          </a:p>
        </p:txBody>
      </p:sp>
      <p:pic>
        <p:nvPicPr>
          <p:cNvPr id="5" name="Picture 4">
            <a:extLst>
              <a:ext uri="{FF2B5EF4-FFF2-40B4-BE49-F238E27FC236}">
                <a16:creationId xmlns:a16="http://schemas.microsoft.com/office/drawing/2014/main" id="{611FBC40-830C-4C35-8E59-CD88379C7A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5004" y="271422"/>
            <a:ext cx="1475309" cy="783797"/>
          </a:xfrm>
          <a:prstGeom prst="rect">
            <a:avLst/>
          </a:prstGeom>
        </p:spPr>
      </p:pic>
      <p:pic>
        <p:nvPicPr>
          <p:cNvPr id="6" name="Picture 5">
            <a:extLst>
              <a:ext uri="{FF2B5EF4-FFF2-40B4-BE49-F238E27FC236}">
                <a16:creationId xmlns:a16="http://schemas.microsoft.com/office/drawing/2014/main" id="{71B625F9-C37F-46E1-B77E-F3386ACB3B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09141" y="3325929"/>
            <a:ext cx="2159999" cy="1944880"/>
          </a:xfrm>
          <a:prstGeom prst="rect">
            <a:avLst/>
          </a:prstGeom>
        </p:spPr>
      </p:pic>
    </p:spTree>
    <p:extLst>
      <p:ext uri="{BB962C8B-B14F-4D97-AF65-F5344CB8AC3E}">
        <p14:creationId xmlns:p14="http://schemas.microsoft.com/office/powerpoint/2010/main" val="1377925495"/>
      </p:ext>
    </p:extLst>
  </p:cSld>
  <p:clrMapOvr>
    <a:masterClrMapping/>
  </p:clrMapOvr>
  <p:extLst>
    <p:ext uri="{DCECCB84-F9BA-43D5-87BE-67443E8EF086}">
      <p15:sldGuideLst xmlns:p15="http://schemas.microsoft.com/office/powerpoint/2012/main">
        <p15:guide id="1" pos="3840">
          <p15:clr>
            <a:srgbClr val="FBAE40"/>
          </p15:clr>
        </p15:guide>
        <p15:guide id="2" pos="45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Option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56448-804E-4B1E-864B-72E5AC8BC6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540001" y="1045531"/>
            <a:ext cx="5532188" cy="1790700"/>
          </a:xfrm>
        </p:spPr>
        <p:txBody>
          <a:bodyPr anchor="b">
            <a:normAutofit/>
          </a:bodyPr>
          <a:lstStyle>
            <a:lvl1pPr algn="l">
              <a:lnSpc>
                <a:spcPts val="4950"/>
              </a:lnSpc>
              <a:defRPr sz="4800" b="1">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D2A86D11-C096-4693-91C7-EE134551C2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000" y="3326400"/>
            <a:ext cx="2160000" cy="1944880"/>
          </a:xfrm>
          <a:prstGeom prst="rect">
            <a:avLst/>
          </a:prstGeom>
        </p:spPr>
      </p:pic>
      <p:pic>
        <p:nvPicPr>
          <p:cNvPr id="6" name="Picture 5">
            <a:extLst>
              <a:ext uri="{FF2B5EF4-FFF2-40B4-BE49-F238E27FC236}">
                <a16:creationId xmlns:a16="http://schemas.microsoft.com/office/drawing/2014/main" id="{83D788F5-3F64-487A-9705-5FB53E82E0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5006" y="271422"/>
            <a:ext cx="1475305" cy="783797"/>
          </a:xfrm>
          <a:prstGeom prst="rect">
            <a:avLst/>
          </a:prstGeom>
        </p:spPr>
      </p:pic>
    </p:spTree>
    <p:extLst>
      <p:ext uri="{BB962C8B-B14F-4D97-AF65-F5344CB8AC3E}">
        <p14:creationId xmlns:p14="http://schemas.microsoft.com/office/powerpoint/2010/main" val="1457614598"/>
      </p:ext>
    </p:extLst>
  </p:cSld>
  <p:clrMapOvr>
    <a:masterClrMapping/>
  </p:clrMapOvr>
  <p:extLst>
    <p:ext uri="{DCECCB84-F9BA-43D5-87BE-67443E8EF086}">
      <p15:sldGuideLst xmlns:p15="http://schemas.microsoft.com/office/powerpoint/2012/main">
        <p15:guide id="1" pos="3840">
          <p15:clr>
            <a:srgbClr val="FBAE40"/>
          </p15:clr>
        </p15:guide>
        <p15:guide id="2" pos="4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er 2">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06CF1A-0A7E-4BBD-8622-A94A9C071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noFill/>
        </p:spPr>
      </p:pic>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
        <p:nvSpPr>
          <p:cNvPr id="3" name="Subtitle 2"/>
          <p:cNvSpPr>
            <a:spLocks noGrp="1"/>
          </p:cNvSpPr>
          <p:nvPr>
            <p:ph type="subTitle" idx="1" hasCustomPrompt="1"/>
          </p:nvPr>
        </p:nvSpPr>
        <p:spPr>
          <a:xfrm>
            <a:off x="1190080" y="2085971"/>
            <a:ext cx="4339183" cy="2171699"/>
          </a:xfrm>
        </p:spPr>
        <p:txBody>
          <a:bodyPr anchor="t" anchorCtr="0">
            <a:normAutofit/>
          </a:bodyPr>
          <a:lstStyle>
            <a:lvl1pPr marL="0" indent="0" algn="l">
              <a:lnSpc>
                <a:spcPts val="4600"/>
              </a:lnSpc>
              <a:spcBef>
                <a:spcPts val="0"/>
              </a:spcBef>
              <a:buNone/>
              <a:defRPr sz="46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Divider slide title in here</a:t>
            </a:r>
          </a:p>
        </p:txBody>
      </p:sp>
    </p:spTree>
    <p:extLst>
      <p:ext uri="{BB962C8B-B14F-4D97-AF65-F5344CB8AC3E}">
        <p14:creationId xmlns:p14="http://schemas.microsoft.com/office/powerpoint/2010/main" val="3748551066"/>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8DEC-A47D-47F4-9CEB-B041591AC72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86BB89D-F363-4595-94D1-BCA04F7C198B}"/>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AE37C7-8F26-4469-AFF3-81D6E0FD3048}"/>
              </a:ext>
            </a:extLst>
          </p:cNvPr>
          <p:cNvSpPr>
            <a:spLocks noGrp="1"/>
          </p:cNvSpPr>
          <p:nvPr>
            <p:ph type="dt" sz="half" idx="10"/>
          </p:nvPr>
        </p:nvSpPr>
        <p:spPr>
          <a:xfrm>
            <a:off x="628650" y="4767264"/>
            <a:ext cx="2057400" cy="273844"/>
          </a:xfrm>
          <a:prstGeom prst="rect">
            <a:avLst/>
          </a:prstGeom>
        </p:spPr>
        <p:txBody>
          <a:bodyPr/>
          <a:lstStyle/>
          <a:p>
            <a:fld id="{E5888E2F-EE27-43D1-B944-15D2660B1E48}" type="datetimeFigureOut">
              <a:rPr lang="en-GB" smtClean="0"/>
              <a:t>10/07/2023</a:t>
            </a:fld>
            <a:endParaRPr lang="en-GB"/>
          </a:p>
        </p:txBody>
      </p:sp>
      <p:sp>
        <p:nvSpPr>
          <p:cNvPr id="5" name="Footer Placeholder 4">
            <a:extLst>
              <a:ext uri="{FF2B5EF4-FFF2-40B4-BE49-F238E27FC236}">
                <a16:creationId xmlns:a16="http://schemas.microsoft.com/office/drawing/2014/main" id="{947D4F1F-6D9E-44C9-9AC0-2FB43110A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43895D-CBC4-4814-BFDA-3D0A855E3050}"/>
              </a:ext>
            </a:extLst>
          </p:cNvPr>
          <p:cNvSpPr>
            <a:spLocks noGrp="1"/>
          </p:cNvSpPr>
          <p:nvPr>
            <p:ph type="sldNum" sz="quarter" idx="12"/>
          </p:nvPr>
        </p:nvSpPr>
        <p:spPr/>
        <p:txBody>
          <a:bodyPr/>
          <a:lstStyle/>
          <a:p>
            <a:fld id="{9F0602DC-06C1-447E-B062-D71923641F07}" type="slidenum">
              <a:rPr lang="en-GB" smtClean="0"/>
              <a:t>‹#›</a:t>
            </a:fld>
            <a:endParaRPr lang="en-GB"/>
          </a:p>
        </p:txBody>
      </p:sp>
    </p:spTree>
    <p:extLst>
      <p:ext uri="{BB962C8B-B14F-4D97-AF65-F5344CB8AC3E}">
        <p14:creationId xmlns:p14="http://schemas.microsoft.com/office/powerpoint/2010/main" val="506841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Option 4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6AFFACF6-0D1C-014B-BF07-80A6355F569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3" name="Black Box">
            <a:extLst>
              <a:ext uri="{FF2B5EF4-FFF2-40B4-BE49-F238E27FC236}">
                <a16:creationId xmlns:a16="http://schemas.microsoft.com/office/drawing/2014/main" id="{8EB60B94-F325-9141-9969-A1095C9FE69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38AF4F66-7927-3E4A-B061-9F236FFB5BD9}"/>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ECE17D63-528A-6546-880E-55F6C5934AF6}"/>
              </a:ext>
            </a:extLst>
          </p:cNvPr>
          <p:cNvSpPr>
            <a:spLocks noGrp="1"/>
          </p:cNvSpPr>
          <p:nvPr>
            <p:ph type="subTitle" idx="1"/>
          </p:nvPr>
        </p:nvSpPr>
        <p:spPr>
          <a:xfrm>
            <a:off x="3888721" y="3629421"/>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02A009E-DB01-454E-854F-CAF4D21E1692}"/>
              </a:ext>
            </a:extLst>
          </p:cNvPr>
          <p:cNvSpPr>
            <a:spLocks noGrp="1"/>
          </p:cNvSpPr>
          <p:nvPr>
            <p:ph type="body" sz="quarter" idx="14"/>
          </p:nvPr>
        </p:nvSpPr>
        <p:spPr>
          <a:xfrm>
            <a:off x="3888721" y="3951322"/>
            <a:ext cx="4805486" cy="348620"/>
          </a:xfrm>
        </p:spPr>
        <p:txBody>
          <a:bodyPr lIns="108000">
            <a:noAutofit/>
          </a:bodyPr>
          <a:lstStyle>
            <a:lvl1pPr marL="0" indent="0" algn="l" defTabSz="914378"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378"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AF6D3090-A38D-5B42-808C-1B37D80CCC3D}"/>
              </a:ext>
            </a:extLst>
          </p:cNvPr>
          <p:cNvSpPr>
            <a:spLocks noGrp="1"/>
          </p:cNvSpPr>
          <p:nvPr>
            <p:ph type="body" sz="quarter" idx="15"/>
          </p:nvPr>
        </p:nvSpPr>
        <p:spPr>
          <a:xfrm>
            <a:off x="3888721" y="4371951"/>
            <a:ext cx="4805486" cy="504056"/>
          </a:xfrm>
        </p:spPr>
        <p:txBody>
          <a:bodyPr lIns="108000" tIns="108000" bIns="108000" anchor="b" anchorCtr="0">
            <a:noAutofit/>
          </a:bodyPr>
          <a:lstStyle>
            <a:lvl1pPr marL="0" indent="0" algn="l" defTabSz="914378"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378"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63561" y="288833"/>
            <a:ext cx="892439" cy="472467"/>
          </a:xfrm>
          <a:prstGeom prst="rect">
            <a:avLst/>
          </a:prstGeom>
        </p:spPr>
      </p:pic>
    </p:spTree>
    <p:extLst>
      <p:ext uri="{BB962C8B-B14F-4D97-AF65-F5344CB8AC3E}">
        <p14:creationId xmlns:p14="http://schemas.microsoft.com/office/powerpoint/2010/main" val="1780270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1" y="249901"/>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79996" indent="-179384">
              <a:lnSpc>
                <a:spcPts val="1600"/>
              </a:lnSpc>
              <a:buFont typeface="Calibri" panose="020F0502020204030204" pitchFamily="34" charset="0"/>
              <a:buChar char="–"/>
              <a:defRPr sz="1350"/>
            </a:lvl3pPr>
            <a:lvl4pPr marL="358766" indent="-179996">
              <a:lnSpc>
                <a:spcPts val="1600"/>
              </a:lnSpc>
              <a:buFont typeface="Calibri" panose="020F0502020204030204" pitchFamily="34" charset="0"/>
              <a:buChar char="–"/>
              <a:defRPr sz="1350"/>
            </a:lvl4pPr>
            <a:lvl5pPr marL="539987" indent="-179996">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79996" indent="-179384">
              <a:lnSpc>
                <a:spcPts val="1600"/>
              </a:lnSpc>
              <a:buFont typeface="Calibri" panose="020F0502020204030204" pitchFamily="34" charset="0"/>
              <a:buChar char="–"/>
              <a:defRPr sz="1350"/>
            </a:lvl3pPr>
            <a:lvl4pPr marL="358766" indent="-179996">
              <a:lnSpc>
                <a:spcPts val="1600"/>
              </a:lnSpc>
              <a:buFont typeface="Calibri" panose="020F0502020204030204" pitchFamily="34" charset="0"/>
              <a:buChar char="–"/>
              <a:defRPr sz="1350"/>
            </a:lvl4pPr>
            <a:lvl5pPr marL="539987" indent="-179996">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6000"/>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79996" indent="-179384">
              <a:lnSpc>
                <a:spcPts val="1600"/>
              </a:lnSpc>
              <a:buFont typeface="Calibri" panose="020F0502020204030204" pitchFamily="34" charset="0"/>
              <a:buChar char="–"/>
              <a:defRPr sz="1350"/>
            </a:lvl3pPr>
            <a:lvl4pPr marL="358766" indent="-179996">
              <a:lnSpc>
                <a:spcPts val="1600"/>
              </a:lnSpc>
              <a:buFont typeface="Calibri" panose="020F0502020204030204" pitchFamily="34" charset="0"/>
              <a:buChar char="–"/>
              <a:defRPr sz="1350"/>
            </a:lvl4pPr>
            <a:lvl5pPr marL="539987" indent="-179996">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6000"/>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79996" indent="-179384">
              <a:lnSpc>
                <a:spcPts val="1600"/>
              </a:lnSpc>
              <a:buFont typeface="Calibri" panose="020F0502020204030204" pitchFamily="34" charset="0"/>
              <a:buChar char="–"/>
              <a:defRPr sz="1350"/>
            </a:lvl3pPr>
            <a:lvl4pPr marL="358766" indent="-179996">
              <a:lnSpc>
                <a:spcPts val="1600"/>
              </a:lnSpc>
              <a:buFont typeface="Calibri" panose="020F0502020204030204" pitchFamily="34" charset="0"/>
              <a:buChar char="–"/>
              <a:defRPr sz="1350"/>
            </a:lvl4pPr>
            <a:lvl5pPr marL="539987" indent="-179996">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4"/>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54540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pic>
        <p:nvPicPr>
          <p:cNvPr id="9" name="Picture 8">
            <a:extLst>
              <a:ext uri="{FF2B5EF4-FFF2-40B4-BE49-F238E27FC236}">
                <a16:creationId xmlns:a16="http://schemas.microsoft.com/office/drawing/2014/main" id="{1FE7C5C2-471E-4A86-9FDF-55E754761E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953"/>
          <a:stretch/>
        </p:blipFill>
        <p:spPr>
          <a:xfrm>
            <a:off x="0" y="0"/>
            <a:ext cx="6679406" cy="5143500"/>
          </a:xfrm>
          <a:prstGeom prst="rect">
            <a:avLst/>
          </a:prstGeom>
        </p:spPr>
      </p:pic>
      <p:sp>
        <p:nvSpPr>
          <p:cNvPr id="11" name="Picture Placeholder 10">
            <a:extLst>
              <a:ext uri="{FF2B5EF4-FFF2-40B4-BE49-F238E27FC236}">
                <a16:creationId xmlns:a16="http://schemas.microsoft.com/office/drawing/2014/main" id="{B6DA0DA0-FF73-424D-8855-E107ECDA2FC4}"/>
              </a:ext>
            </a:extLst>
          </p:cNvPr>
          <p:cNvSpPr>
            <a:spLocks noGrp="1" noChangeAspect="1"/>
          </p:cNvSpPr>
          <p:nvPr>
            <p:ph type="pic" sz="quarter" idx="10"/>
          </p:nvPr>
        </p:nvSpPr>
        <p:spPr>
          <a:xfrm>
            <a:off x="5507811" y="1121570"/>
            <a:ext cx="3386328" cy="3386136"/>
          </a:xfrm>
          <a:prstGeom prst="ellipse">
            <a:avLst/>
          </a:prstGeom>
        </p:spPr>
        <p:txBody>
          <a:bodyPr/>
          <a:lstStyle/>
          <a:p>
            <a:r>
              <a:rPr lang="en-US"/>
              <a:t>Click icon to add picture</a:t>
            </a:r>
            <a:endParaRPr lang="en-GB"/>
          </a:p>
        </p:txBody>
      </p:sp>
      <p:sp>
        <p:nvSpPr>
          <p:cNvPr id="3" name="Subtitle 2"/>
          <p:cNvSpPr>
            <a:spLocks noGrp="1"/>
          </p:cNvSpPr>
          <p:nvPr>
            <p:ph type="subTitle" idx="1" hasCustomPrompt="1"/>
          </p:nvPr>
        </p:nvSpPr>
        <p:spPr>
          <a:xfrm>
            <a:off x="1190080" y="2085971"/>
            <a:ext cx="3889125" cy="2857504"/>
          </a:xfrm>
        </p:spPr>
        <p:txBody>
          <a:bodyPr anchor="t" anchorCtr="0">
            <a:normAutofit/>
          </a:bodyPr>
          <a:lstStyle>
            <a:lvl1pPr marL="0" indent="0" algn="l">
              <a:lnSpc>
                <a:spcPts val="4600"/>
              </a:lnSpc>
              <a:spcBef>
                <a:spcPts val="0"/>
              </a:spcBef>
              <a:buNone/>
              <a:defRPr sz="46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a:t>
            </a:r>
          </a:p>
        </p:txBody>
      </p:sp>
    </p:spTree>
    <p:extLst>
      <p:ext uri="{BB962C8B-B14F-4D97-AF65-F5344CB8AC3E}">
        <p14:creationId xmlns:p14="http://schemas.microsoft.com/office/powerpoint/2010/main" val="291619633"/>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E7C5C2-471E-4A86-9FDF-55E754761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202" cy="5140800"/>
          </a:xfrm>
          <a:prstGeom prst="rect">
            <a:avLst/>
          </a:prstGeom>
        </p:spPr>
      </p:pic>
      <p:sp>
        <p:nvSpPr>
          <p:cNvPr id="11" name="Picture Placeholder 10">
            <a:extLst>
              <a:ext uri="{FF2B5EF4-FFF2-40B4-BE49-F238E27FC236}">
                <a16:creationId xmlns:a16="http://schemas.microsoft.com/office/drawing/2014/main" id="{B6DA0DA0-FF73-424D-8855-E107ECDA2FC4}"/>
              </a:ext>
            </a:extLst>
          </p:cNvPr>
          <p:cNvSpPr>
            <a:spLocks noGrp="1" noChangeAspect="1"/>
          </p:cNvSpPr>
          <p:nvPr>
            <p:ph type="pic" sz="quarter" idx="10"/>
          </p:nvPr>
        </p:nvSpPr>
        <p:spPr>
          <a:xfrm>
            <a:off x="185717" y="964408"/>
            <a:ext cx="3386328" cy="3386136"/>
          </a:xfrm>
          <a:prstGeom prst="ellipse">
            <a:avLst/>
          </a:prstGeom>
        </p:spPr>
        <p:txBody>
          <a:bodyPr/>
          <a:lstStyle/>
          <a:p>
            <a:r>
              <a:rPr lang="en-US"/>
              <a:t>Click icon to add picture</a:t>
            </a:r>
            <a:endParaRPr lang="en-GB"/>
          </a:p>
        </p:txBody>
      </p:sp>
      <p:sp>
        <p:nvSpPr>
          <p:cNvPr id="3" name="Subtitle 2"/>
          <p:cNvSpPr>
            <a:spLocks noGrp="1"/>
          </p:cNvSpPr>
          <p:nvPr>
            <p:ph type="subTitle" idx="1" hasCustomPrompt="1"/>
          </p:nvPr>
        </p:nvSpPr>
        <p:spPr>
          <a:xfrm>
            <a:off x="4583743" y="1228724"/>
            <a:ext cx="3889125" cy="2857504"/>
          </a:xfrm>
        </p:spPr>
        <p:txBody>
          <a:bodyPr anchor="t" anchorCtr="0">
            <a:normAutofit/>
          </a:bodyPr>
          <a:lstStyle>
            <a:lvl1pPr marL="0" indent="0" algn="l">
              <a:lnSpc>
                <a:spcPts val="4600"/>
              </a:lnSpc>
              <a:spcBef>
                <a:spcPts val="0"/>
              </a:spcBef>
              <a:buNone/>
              <a:defRPr sz="46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Title</a:t>
            </a:r>
          </a:p>
        </p:txBody>
      </p:sp>
      <p:sp>
        <p:nvSpPr>
          <p:cNvPr id="2" name="Title 1"/>
          <p:cNvSpPr>
            <a:spLocks noGrp="1"/>
          </p:cNvSpPr>
          <p:nvPr>
            <p:ph type="ctrTitle" hasCustomPrompt="1"/>
          </p:nvPr>
        </p:nvSpPr>
        <p:spPr>
          <a:xfrm>
            <a:off x="252000" y="208800"/>
            <a:ext cx="763588" cy="1236030"/>
          </a:xfrm>
        </p:spPr>
        <p:txBody>
          <a:bodyPr anchor="t" anchorCtr="0">
            <a:normAutofit/>
          </a:bodyPr>
          <a:lstStyle>
            <a:lvl1pPr algn="l">
              <a:lnSpc>
                <a:spcPts val="4950"/>
              </a:lnSpc>
              <a:defRPr sz="4800" b="1">
                <a:solidFill>
                  <a:schemeClr val="bg1"/>
                </a:solidFill>
              </a:defRPr>
            </a:lvl1pPr>
          </a:lstStyle>
          <a:p>
            <a:r>
              <a:rPr lang="en-US"/>
              <a:t>#</a:t>
            </a:r>
          </a:p>
        </p:txBody>
      </p:sp>
    </p:spTree>
    <p:extLst>
      <p:ext uri="{BB962C8B-B14F-4D97-AF65-F5344CB8AC3E}">
        <p14:creationId xmlns:p14="http://schemas.microsoft.com/office/powerpoint/2010/main" val="876209082"/>
      </p:ext>
    </p:extLst>
  </p:cSld>
  <p:clrMapOvr>
    <a:masterClrMapping/>
  </p:clrMapOvr>
  <p:extLst>
    <p:ext uri="{DCECCB84-F9BA-43D5-87BE-67443E8EF086}">
      <p15:sldGuideLst xmlns:p15="http://schemas.microsoft.com/office/powerpoint/2012/main">
        <p15:guide id="1" pos="2880">
          <p15:clr>
            <a:srgbClr val="FBAE40"/>
          </p15:clr>
        </p15:guide>
        <p15:guide id="2" pos="3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SOCIETY FOR EDUCATION AND TRAINING</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463152" cy="3459831"/>
          </a:xfrm>
        </p:spPr>
        <p:txBody>
          <a:bodyPr lIns="0" tIns="0" rIns="0" bIns="0">
            <a:normAutofit/>
          </a:bodyPr>
          <a:lstStyle>
            <a:lvl1pPr marL="0" indent="0">
              <a:lnSpc>
                <a:spcPts val="4500"/>
              </a:lnSpc>
              <a:spcBef>
                <a:spcPts val="0"/>
              </a:spcBef>
              <a:buNone/>
              <a:defRPr lang="en-US" sz="4500" b="1" kern="1200" cap="none"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Edit Master text styles</a:t>
            </a:r>
          </a:p>
        </p:txBody>
      </p:sp>
      <p:sp>
        <p:nvSpPr>
          <p:cNvPr id="11" name="Text Placeholder 8"/>
          <p:cNvSpPr>
            <a:spLocks noGrp="1"/>
          </p:cNvSpPr>
          <p:nvPr>
            <p:ph type="body" sz="quarter" idx="15"/>
          </p:nvPr>
        </p:nvSpPr>
        <p:spPr>
          <a:xfrm>
            <a:off x="252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Edit Master text styles</a:t>
            </a:r>
          </a:p>
        </p:txBody>
      </p:sp>
      <p:sp>
        <p:nvSpPr>
          <p:cNvPr id="13" name="Title 1"/>
          <p:cNvSpPr>
            <a:spLocks noGrp="1"/>
          </p:cNvSpPr>
          <p:nvPr>
            <p:ph type="title" hasCustomPrompt="1"/>
          </p:nvPr>
        </p:nvSpPr>
        <p:spPr>
          <a:xfrm>
            <a:off x="252000" y="2520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186581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52000" y="986399"/>
            <a:ext cx="8614800" cy="3601475"/>
          </a:xfrm>
        </p:spPr>
        <p:txBody>
          <a:bodyPr>
            <a:normAutofit/>
          </a:bodyPr>
          <a:lstStyle>
            <a:lvl1pPr marL="0" indent="0">
              <a:lnSpc>
                <a:spcPts val="3600"/>
              </a:lnSpc>
              <a:spcBef>
                <a:spcPts val="0"/>
              </a:spcBef>
              <a:buNone/>
              <a:defRPr sz="3600" b="1">
                <a:solidFill>
                  <a:schemeClr val="accent1"/>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252000" y="2520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
        <p:nvSpPr>
          <p:cNvPr id="2" name="Footer Placeholder 1"/>
          <p:cNvSpPr>
            <a:spLocks noGrp="1"/>
          </p:cNvSpPr>
          <p:nvPr>
            <p:ph type="ftr" sz="quarter" idx="14"/>
          </p:nvPr>
        </p:nvSpPr>
        <p:spPr/>
        <p:txBody>
          <a:bodyPr/>
          <a:lstStyle/>
          <a:p>
            <a:r>
              <a:rPr lang="en-GB"/>
              <a:t>SOCIETY FOR EDUCATION AND TRAINING</a:t>
            </a:r>
          </a:p>
        </p:txBody>
      </p:sp>
    </p:spTree>
    <p:extLst>
      <p:ext uri="{BB962C8B-B14F-4D97-AF65-F5344CB8AC3E}">
        <p14:creationId xmlns:p14="http://schemas.microsoft.com/office/powerpoint/2010/main" val="314849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SOCIETY FOR EDUCATION AND TRAINING</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52000" y="986400"/>
            <a:ext cx="8614800" cy="3601574"/>
          </a:xfrm>
        </p:spPr>
        <p:txBody>
          <a:bodyPr>
            <a:noAutofit/>
          </a:bodyPr>
          <a:lstStyle>
            <a:lvl1pPr marL="0" indent="0">
              <a:lnSpc>
                <a:spcPts val="2800"/>
              </a:lnSpc>
              <a:spcBef>
                <a:spcPts val="0"/>
              </a:spcBef>
              <a:spcAft>
                <a:spcPts val="0"/>
              </a:spcAft>
              <a:buNone/>
              <a:defRPr sz="2800"/>
            </a:lvl1pPr>
            <a:lvl2pPr marL="270000" indent="-270000">
              <a:lnSpc>
                <a:spcPts val="2800"/>
              </a:lnSpc>
              <a:spcBef>
                <a:spcPts val="0"/>
              </a:spcBef>
              <a:defRPr sz="2800"/>
            </a:lvl2pPr>
            <a:lvl3pPr marL="540000" indent="-270000">
              <a:lnSpc>
                <a:spcPts val="2800"/>
              </a:lnSpc>
              <a:defRPr sz="2800"/>
            </a:lvl3pPr>
            <a:lvl4pPr marL="810000" indent="-270000">
              <a:lnSpc>
                <a:spcPts val="2800"/>
              </a:lnSpc>
              <a:defRPr sz="2800"/>
            </a:lvl4pPr>
            <a:lvl5pPr marL="1080000" indent="-270000">
              <a:lnSpc>
                <a:spcPts val="2800"/>
              </a:lnSpc>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252000" y="252000"/>
            <a:ext cx="8614800" cy="699425"/>
          </a:xfrm>
        </p:spPr>
        <p:txBody>
          <a:bodyPr lIns="0" tIns="0" rIns="0" bIns="0" anchor="t" anchorCtr="0">
            <a:normAutofit/>
          </a:bodyPr>
          <a:lstStyle>
            <a:lvl1pPr algn="l">
              <a:lnSpc>
                <a:spcPts val="2200"/>
              </a:lnSpc>
              <a:spcBef>
                <a:spcPts val="0"/>
              </a:spcBef>
              <a:defRPr sz="2200" b="1" cap="none" baseline="0"/>
            </a:lvl1pPr>
          </a:lstStyle>
          <a:p>
            <a:r>
              <a:rPr lang="en-US"/>
              <a:t>Slide title</a:t>
            </a:r>
            <a:endParaRPr lang="en-GB"/>
          </a:p>
        </p:txBody>
      </p:sp>
    </p:spTree>
    <p:extLst>
      <p:ext uri="{BB962C8B-B14F-4D97-AF65-F5344CB8AC3E}">
        <p14:creationId xmlns:p14="http://schemas.microsoft.com/office/powerpoint/2010/main" val="296218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273844"/>
            <a:ext cx="8614800" cy="994172"/>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252000" y="1369219"/>
            <a:ext cx="8614800" cy="326350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2000" y="4760119"/>
            <a:ext cx="7704000" cy="273844"/>
          </a:xfrm>
          <a:prstGeom prst="rect">
            <a:avLst/>
          </a:prstGeom>
        </p:spPr>
        <p:txBody>
          <a:bodyPr vert="horz" lIns="0" tIns="0" rIns="0" bIns="0" rtlCol="0" anchor="t" anchorCtr="0"/>
          <a:lstStyle>
            <a:lvl1pPr algn="l">
              <a:defRPr lang="en-GB" sz="700" b="1" kern="1200" cap="all" baseline="0">
                <a:solidFill>
                  <a:schemeClr val="tx1"/>
                </a:solidFill>
                <a:latin typeface="+mn-lt"/>
                <a:ea typeface="+mn-ea"/>
                <a:cs typeface="+mn-cs"/>
              </a:defRPr>
            </a:lvl1pPr>
          </a:lstStyle>
          <a:p>
            <a:r>
              <a:rPr lang="en-GB"/>
              <a:t>SOCIETY FOR EDUCATION AND TRAINING</a:t>
            </a:r>
          </a:p>
        </p:txBody>
      </p:sp>
      <p:sp>
        <p:nvSpPr>
          <p:cNvPr id="6" name="Slide Number Placeholder 5"/>
          <p:cNvSpPr>
            <a:spLocks noGrp="1"/>
          </p:cNvSpPr>
          <p:nvPr>
            <p:ph type="sldNum" sz="quarter" idx="4"/>
          </p:nvPr>
        </p:nvSpPr>
        <p:spPr>
          <a:xfrm>
            <a:off x="7956000" y="4760119"/>
            <a:ext cx="910800" cy="273844"/>
          </a:xfrm>
          <a:prstGeom prst="rect">
            <a:avLst/>
          </a:prstGeom>
        </p:spPr>
        <p:txBody>
          <a:bodyPr vert="horz" lIns="0" tIns="0" rIns="0" bIns="0" rtlCol="0" anchor="t" anchorCtr="0"/>
          <a:lstStyle>
            <a:lvl1pPr algn="r">
              <a:defRPr lang="en-GB" sz="700" b="1" kern="1200" smtClean="0">
                <a:solidFill>
                  <a:schemeClr val="tx1"/>
                </a:solidFill>
                <a:latin typeface="+mn-lt"/>
                <a:ea typeface="+mn-ea"/>
                <a:cs typeface="+mn-cs"/>
              </a:defRPr>
            </a:lvl1pPr>
          </a:lstStyle>
          <a:p>
            <a:fld id="{E4F904B1-D73D-4CC5-A8E0-2521F60F743B}" type="slidenum">
              <a:rPr lang="en-GB" smtClean="0"/>
              <a:pPr/>
              <a:t>‹#›</a:t>
            </a:fld>
            <a:endParaRPr lang="en-GB"/>
          </a:p>
        </p:txBody>
      </p:sp>
    </p:spTree>
    <p:extLst>
      <p:ext uri="{BB962C8B-B14F-4D97-AF65-F5344CB8AC3E}">
        <p14:creationId xmlns:p14="http://schemas.microsoft.com/office/powerpoint/2010/main" val="1318803380"/>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83" r:id="rId3"/>
    <p:sldLayoutId id="2147483684" r:id="rId4"/>
    <p:sldLayoutId id="2147483685" r:id="rId5"/>
    <p:sldLayoutId id="2147483686" r:id="rId6"/>
    <p:sldLayoutId id="2147483672" r:id="rId7"/>
    <p:sldLayoutId id="2147483674" r:id="rId8"/>
    <p:sldLayoutId id="2147483675" r:id="rId9"/>
    <p:sldLayoutId id="2147483676" r:id="rId10"/>
    <p:sldLayoutId id="2147483677" r:id="rId11"/>
    <p:sldLayoutId id="2147483679" r:id="rId12"/>
    <p:sldLayoutId id="2147483680" r:id="rId13"/>
    <p:sldLayoutId id="2147483681"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hdr="0" dt="0"/>
  <p:txStyles>
    <p:titleStyle>
      <a:lvl1pPr algn="l" defTabSz="685800" rtl="0" eaLnBrk="1" latinLnBrk="0" hangingPunct="1">
        <a:lnSpc>
          <a:spcPts val="2200"/>
        </a:lnSpc>
        <a:spcBef>
          <a:spcPct val="0"/>
        </a:spcBef>
        <a:buNone/>
        <a:defRPr sz="22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273844"/>
            <a:ext cx="8614800" cy="994172"/>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252000" y="1369219"/>
            <a:ext cx="8614800" cy="326350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2000" y="4760120"/>
            <a:ext cx="7704000" cy="273844"/>
          </a:xfrm>
          <a:prstGeom prst="rect">
            <a:avLst/>
          </a:prstGeom>
        </p:spPr>
        <p:txBody>
          <a:bodyPr vert="horz" lIns="0" tIns="0" rIns="0" bIns="0" rtlCol="0" anchor="t" anchorCtr="0"/>
          <a:lstStyle>
            <a:lvl1pPr algn="l">
              <a:defRPr lang="en-GB" sz="700" b="1" kern="1200" cap="all" baseline="0">
                <a:solidFill>
                  <a:schemeClr val="tx1"/>
                </a:solidFill>
                <a:latin typeface="+mn-lt"/>
                <a:ea typeface="+mn-ea"/>
                <a:cs typeface="+mn-cs"/>
              </a:defRPr>
            </a:lvl1pPr>
          </a:lstStyle>
          <a:p>
            <a:r>
              <a:rPr lang="en-GB"/>
              <a:t>SOCIETY FOR EDUCATION AND TRAINING</a:t>
            </a:r>
          </a:p>
        </p:txBody>
      </p:sp>
      <p:sp>
        <p:nvSpPr>
          <p:cNvPr id="6" name="Slide Number Placeholder 5"/>
          <p:cNvSpPr>
            <a:spLocks noGrp="1"/>
          </p:cNvSpPr>
          <p:nvPr>
            <p:ph type="sldNum" sz="quarter" idx="4"/>
          </p:nvPr>
        </p:nvSpPr>
        <p:spPr>
          <a:xfrm>
            <a:off x="7956000" y="4760120"/>
            <a:ext cx="910800" cy="273844"/>
          </a:xfrm>
          <a:prstGeom prst="rect">
            <a:avLst/>
          </a:prstGeom>
        </p:spPr>
        <p:txBody>
          <a:bodyPr vert="horz" lIns="0" tIns="0" rIns="0" bIns="0" rtlCol="0" anchor="t" anchorCtr="0"/>
          <a:lstStyle>
            <a:lvl1pPr algn="r">
              <a:defRPr lang="en-GB" sz="700" b="1" kern="1200" smtClean="0">
                <a:solidFill>
                  <a:schemeClr val="tx1"/>
                </a:solidFill>
                <a:latin typeface="+mn-lt"/>
                <a:ea typeface="+mn-ea"/>
                <a:cs typeface="+mn-cs"/>
              </a:defRPr>
            </a:lvl1pPr>
          </a:lstStyle>
          <a:p>
            <a:fld id="{E4F904B1-D73D-4CC5-A8E0-2521F60F743B}" type="slidenum">
              <a:rPr lang="en-GB" smtClean="0"/>
              <a:pPr/>
              <a:t>‹#›</a:t>
            </a:fld>
            <a:endParaRPr lang="en-GB"/>
          </a:p>
        </p:txBody>
      </p:sp>
    </p:spTree>
    <p:extLst>
      <p:ext uri="{BB962C8B-B14F-4D97-AF65-F5344CB8AC3E}">
        <p14:creationId xmlns:p14="http://schemas.microsoft.com/office/powerpoint/2010/main" val="8338132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hdr="0" dt="0"/>
  <p:txStyles>
    <p:titleStyle>
      <a:lvl1pPr algn="l" defTabSz="685783" rtl="0" eaLnBrk="1" latinLnBrk="0" hangingPunct="1">
        <a:lnSpc>
          <a:spcPts val="2200"/>
        </a:lnSpc>
        <a:spcBef>
          <a:spcPct val="0"/>
        </a:spcBef>
        <a:buNone/>
        <a:defRPr sz="2200" b="1" kern="1200">
          <a:solidFill>
            <a:schemeClr val="tx1"/>
          </a:solidFill>
          <a:latin typeface="+mj-lt"/>
          <a:ea typeface="+mj-ea"/>
          <a:cs typeface="+mj-cs"/>
        </a:defRPr>
      </a:lvl1pPr>
    </p:titleStyle>
    <p:bodyStyle>
      <a:lvl1pPr marL="0" indent="0" algn="l" defTabSz="685783"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69993" indent="-269993" algn="l" defTabSz="685783"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39987" indent="-269993"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09980" indent="-269993"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79973" indent="-269993"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180504/DFE-00031-2011.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5.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set.et-foundation.co.uk/utility-pages/complete-the-qtls-suitability-to-apply-too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et.et-foundation.co.uk/professional-status/qtls" TargetMode="Externa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hyperlink" Target="https://set.et-foundation.co.uk/professional-status/qtls"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hyperlink" Target="mailto:enquiries@etfoundation.co.uk"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6CF26-FFFB-410D-8369-B49AFD403B41}"/>
              </a:ext>
            </a:extLst>
          </p:cNvPr>
          <p:cNvSpPr>
            <a:spLocks noGrp="1"/>
          </p:cNvSpPr>
          <p:nvPr>
            <p:ph type="ctrTitle"/>
          </p:nvPr>
        </p:nvSpPr>
        <p:spPr>
          <a:xfrm>
            <a:off x="540000" y="1023778"/>
            <a:ext cx="5532188" cy="1790700"/>
          </a:xfrm>
        </p:spPr>
        <p:txBody>
          <a:bodyPr>
            <a:normAutofit/>
          </a:bodyPr>
          <a:lstStyle/>
          <a:p>
            <a:r>
              <a:rPr lang="en-GB" sz="3200"/>
              <a:t>Qualified Teacher Learning and Skills (QTLS) Status</a:t>
            </a:r>
          </a:p>
        </p:txBody>
      </p:sp>
      <p:sp>
        <p:nvSpPr>
          <p:cNvPr id="6" name="Text Placeholder 5">
            <a:extLst>
              <a:ext uri="{FF2B5EF4-FFF2-40B4-BE49-F238E27FC236}">
                <a16:creationId xmlns:a16="http://schemas.microsoft.com/office/drawing/2014/main" id="{344CBE6C-59DD-4E40-9E5D-96DC39303EE4}"/>
              </a:ext>
            </a:extLst>
          </p:cNvPr>
          <p:cNvSpPr>
            <a:spLocks noGrp="1"/>
          </p:cNvSpPr>
          <p:nvPr>
            <p:ph type="body" sz="quarter" idx="13"/>
          </p:nvPr>
        </p:nvSpPr>
        <p:spPr>
          <a:xfrm>
            <a:off x="540000" y="4119722"/>
            <a:ext cx="6858000" cy="519112"/>
          </a:xfrm>
        </p:spPr>
        <p:txBody>
          <a:bodyPr vert="horz" lIns="0" tIns="0" rIns="0" bIns="0" rtlCol="0" anchor="t">
            <a:normAutofit/>
          </a:bodyPr>
          <a:lstStyle/>
          <a:p>
            <a:r>
              <a:rPr lang="en-GB" sz="1600" i="1" dirty="0">
                <a:solidFill>
                  <a:schemeClr val="accent5">
                    <a:lumMod val="75000"/>
                  </a:schemeClr>
                </a:solidFill>
                <a:latin typeface="Roboto"/>
                <a:ea typeface="Roboto"/>
                <a:cs typeface="Roboto"/>
              </a:rPr>
              <a:t>Date</a:t>
            </a:r>
          </a:p>
        </p:txBody>
      </p:sp>
      <p:sp>
        <p:nvSpPr>
          <p:cNvPr id="3" name="Subtitle 2">
            <a:extLst>
              <a:ext uri="{FF2B5EF4-FFF2-40B4-BE49-F238E27FC236}">
                <a16:creationId xmlns:a16="http://schemas.microsoft.com/office/drawing/2014/main" id="{1D771B96-248D-B498-81E3-D6D2C162D48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1219535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
            <a:extLst>
              <a:ext uri="{FF2B5EF4-FFF2-40B4-BE49-F238E27FC236}">
                <a16:creationId xmlns:a16="http://schemas.microsoft.com/office/drawing/2014/main" id="{C7EBF699-134D-469B-A4C5-D14BA75BEA95}"/>
              </a:ext>
            </a:extLst>
          </p:cNvPr>
          <p:cNvSpPr txBox="1">
            <a:spLocks/>
          </p:cNvSpPr>
          <p:nvPr/>
        </p:nvSpPr>
        <p:spPr>
          <a:xfrm>
            <a:off x="214018" y="566574"/>
            <a:ext cx="8528495" cy="366247"/>
          </a:xfrm>
          <a:prstGeom prst="rect">
            <a:avLst/>
          </a:prstGeom>
          <a:solidFill>
            <a:schemeClr val="tx1"/>
          </a:solidFill>
          <a:effectLst>
            <a:softEdge rad="12700"/>
          </a:effectLst>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500" b="1">
              <a:solidFill>
                <a:schemeClr val="bg1"/>
              </a:solidFill>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BF9064E6-13BD-4EC4-8F58-DB9D26602E95}"/>
              </a:ext>
            </a:extLst>
          </p:cNvPr>
          <p:cNvCxnSpPr>
            <a:cxnSpLocks/>
          </p:cNvCxnSpPr>
          <p:nvPr/>
        </p:nvCxnSpPr>
        <p:spPr>
          <a:xfrm>
            <a:off x="2068783" y="2372365"/>
            <a:ext cx="971129" cy="675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94FB124-B372-4115-BD8C-62D37A8AB13B}"/>
              </a:ext>
            </a:extLst>
          </p:cNvPr>
          <p:cNvCxnSpPr>
            <a:cxnSpLocks/>
          </p:cNvCxnSpPr>
          <p:nvPr/>
        </p:nvCxnSpPr>
        <p:spPr>
          <a:xfrm>
            <a:off x="1721555" y="1883651"/>
            <a:ext cx="1318356" cy="602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95CA3E-B354-49F9-9505-E48EB924EC6C}"/>
              </a:ext>
            </a:extLst>
          </p:cNvPr>
          <p:cNvSpPr>
            <a:spLocks noGrp="1"/>
          </p:cNvSpPr>
          <p:nvPr>
            <p:ph type="ctrTitle"/>
          </p:nvPr>
        </p:nvSpPr>
        <p:spPr>
          <a:xfrm>
            <a:off x="241524" y="593386"/>
            <a:ext cx="2815594" cy="264254"/>
          </a:xfrm>
          <a:solidFill>
            <a:schemeClr val="tx1"/>
          </a:solidFill>
          <a:effectLst>
            <a:softEdge rad="12700"/>
          </a:effectLst>
        </p:spPr>
        <p:txBody>
          <a:bodyPr>
            <a:noAutofit/>
          </a:bodyPr>
          <a:lstStyle/>
          <a:p>
            <a:r>
              <a:rPr lang="en-GB" sz="1500">
                <a:solidFill>
                  <a:schemeClr val="bg1"/>
                </a:solidFill>
                <a:latin typeface="Arial" panose="020B0604020202020204" pitchFamily="34" charset="0"/>
                <a:cs typeface="Arial" panose="020B0604020202020204" pitchFamily="34" charset="0"/>
              </a:rPr>
              <a:t>Initial Teacher training</a:t>
            </a:r>
          </a:p>
        </p:txBody>
      </p:sp>
      <p:sp>
        <p:nvSpPr>
          <p:cNvPr id="5" name="Title 1">
            <a:extLst>
              <a:ext uri="{FF2B5EF4-FFF2-40B4-BE49-F238E27FC236}">
                <a16:creationId xmlns:a16="http://schemas.microsoft.com/office/drawing/2014/main" id="{7068CA14-198F-48E2-8083-B1BCD218F956}"/>
              </a:ext>
            </a:extLst>
          </p:cNvPr>
          <p:cNvSpPr txBox="1">
            <a:spLocks/>
          </p:cNvSpPr>
          <p:nvPr/>
        </p:nvSpPr>
        <p:spPr>
          <a:xfrm>
            <a:off x="5504281" y="607421"/>
            <a:ext cx="3216723" cy="264261"/>
          </a:xfrm>
          <a:prstGeom prst="rect">
            <a:avLst/>
          </a:prstGeom>
          <a:solidFill>
            <a:schemeClr val="tx1"/>
          </a:solidFill>
          <a:effectLst>
            <a:softEdge rad="12700"/>
          </a:effectLst>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500" b="1">
                <a:solidFill>
                  <a:schemeClr val="bg1"/>
                </a:solidFill>
                <a:latin typeface="Arial" panose="020B0604020202020204" pitchFamily="34" charset="0"/>
                <a:cs typeface="Arial" panose="020B0604020202020204" pitchFamily="34" charset="0"/>
              </a:rPr>
              <a:t>Advanced Teacher</a:t>
            </a:r>
          </a:p>
        </p:txBody>
      </p:sp>
      <p:cxnSp>
        <p:nvCxnSpPr>
          <p:cNvPr id="15" name="Straight Connector 14">
            <a:extLst>
              <a:ext uri="{FF2B5EF4-FFF2-40B4-BE49-F238E27FC236}">
                <a16:creationId xmlns:a16="http://schemas.microsoft.com/office/drawing/2014/main" id="{C837BF55-89C1-4F0B-B15F-30A4BF4ED8ED}"/>
              </a:ext>
            </a:extLst>
          </p:cNvPr>
          <p:cNvCxnSpPr>
            <a:cxnSpLocks/>
          </p:cNvCxnSpPr>
          <p:nvPr/>
        </p:nvCxnSpPr>
        <p:spPr>
          <a:xfrm>
            <a:off x="5480357" y="629319"/>
            <a:ext cx="34147" cy="42013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DE984D8-5059-4036-9699-5E062D712E63}"/>
              </a:ext>
            </a:extLst>
          </p:cNvPr>
          <p:cNvSpPr/>
          <p:nvPr/>
        </p:nvSpPr>
        <p:spPr>
          <a:xfrm>
            <a:off x="3683764" y="1557451"/>
            <a:ext cx="962360" cy="944783"/>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latin typeface="Arial" panose="020B0604020202020204" pitchFamily="34" charset="0"/>
                <a:cs typeface="Arial" panose="020B0604020202020204" pitchFamily="34" charset="0"/>
              </a:rPr>
              <a:t>QTLS</a:t>
            </a:r>
            <a:endParaRPr lang="en-GB" sz="788">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69948BD-4C68-4C80-B7A9-0BAC2B81D5AF}"/>
              </a:ext>
            </a:extLst>
          </p:cNvPr>
          <p:cNvCxnSpPr>
            <a:cxnSpLocks/>
          </p:cNvCxnSpPr>
          <p:nvPr/>
        </p:nvCxnSpPr>
        <p:spPr>
          <a:xfrm>
            <a:off x="3057118" y="636141"/>
            <a:ext cx="32538" cy="42013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234E53A-46EF-4AAC-9934-AA3AD584E72A}"/>
              </a:ext>
            </a:extLst>
          </p:cNvPr>
          <p:cNvSpPr/>
          <p:nvPr/>
        </p:nvSpPr>
        <p:spPr>
          <a:xfrm>
            <a:off x="6404506" y="1610587"/>
            <a:ext cx="958172" cy="960098"/>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latin typeface="Arial" panose="020B0604020202020204" pitchFamily="34" charset="0"/>
                <a:cs typeface="Arial" panose="020B0604020202020204" pitchFamily="34" charset="0"/>
              </a:rPr>
              <a:t>ATS</a:t>
            </a:r>
          </a:p>
        </p:txBody>
      </p:sp>
      <p:sp>
        <p:nvSpPr>
          <p:cNvPr id="39" name="TextBox 38">
            <a:extLst>
              <a:ext uri="{FF2B5EF4-FFF2-40B4-BE49-F238E27FC236}">
                <a16:creationId xmlns:a16="http://schemas.microsoft.com/office/drawing/2014/main" id="{3DA05E9E-7DD0-4228-9C7F-D8E8C6CE43A6}"/>
              </a:ext>
            </a:extLst>
          </p:cNvPr>
          <p:cNvSpPr txBox="1"/>
          <p:nvPr/>
        </p:nvSpPr>
        <p:spPr>
          <a:xfrm>
            <a:off x="238379" y="210564"/>
            <a:ext cx="6394650" cy="276999"/>
          </a:xfrm>
          <a:prstGeom prst="rect">
            <a:avLst/>
          </a:prstGeom>
        </p:spPr>
        <p:txBody>
          <a:bodyPr wrap="square" rtlCol="0">
            <a:spAutoFit/>
          </a:bodyPr>
          <a:lstStyle/>
          <a:p>
            <a:r>
              <a:rPr lang="en-GB" sz="1200" b="1">
                <a:solidFill>
                  <a:schemeClr val="accent1"/>
                </a:solidFill>
                <a:latin typeface="+mj-lt"/>
                <a:ea typeface="+mj-ea"/>
                <a:cs typeface="+mj-cs"/>
              </a:rPr>
              <a:t>Professional Career Journey for teachers</a:t>
            </a:r>
          </a:p>
        </p:txBody>
      </p:sp>
      <p:sp>
        <p:nvSpPr>
          <p:cNvPr id="3" name="TextBox 2">
            <a:extLst>
              <a:ext uri="{FF2B5EF4-FFF2-40B4-BE49-F238E27FC236}">
                <a16:creationId xmlns:a16="http://schemas.microsoft.com/office/drawing/2014/main" id="{2390A10E-C043-4BBD-BDDB-7A97C2A9261E}"/>
              </a:ext>
            </a:extLst>
          </p:cNvPr>
          <p:cNvSpPr txBox="1"/>
          <p:nvPr/>
        </p:nvSpPr>
        <p:spPr>
          <a:xfrm rot="5400000">
            <a:off x="924542" y="1263780"/>
            <a:ext cx="346249" cy="1276666"/>
          </a:xfrm>
          <a:prstGeom prst="rect">
            <a:avLst/>
          </a:prstGeom>
          <a:solidFill>
            <a:srgbClr val="0070F6"/>
          </a:solidFill>
          <a:effectLst/>
        </p:spPr>
        <p:txBody>
          <a:bodyPr vert="vert270" wrap="square" rtlCol="0">
            <a:spAutoFit/>
          </a:bodyPr>
          <a:lstStyle/>
          <a:p>
            <a:pPr algn="ctr"/>
            <a:r>
              <a:rPr lang="en-GB" sz="1050">
                <a:solidFill>
                  <a:schemeClr val="bg1"/>
                </a:solidFill>
              </a:rPr>
              <a:t>Diploma (DET)</a:t>
            </a:r>
          </a:p>
        </p:txBody>
      </p:sp>
      <p:cxnSp>
        <p:nvCxnSpPr>
          <p:cNvPr id="55" name="Straight Arrow Connector 54">
            <a:extLst>
              <a:ext uri="{FF2B5EF4-FFF2-40B4-BE49-F238E27FC236}">
                <a16:creationId xmlns:a16="http://schemas.microsoft.com/office/drawing/2014/main" id="{3DABCA84-0BD6-445E-9291-731792048D4E}"/>
              </a:ext>
            </a:extLst>
          </p:cNvPr>
          <p:cNvCxnSpPr>
            <a:cxnSpLocks/>
          </p:cNvCxnSpPr>
          <p:nvPr/>
        </p:nvCxnSpPr>
        <p:spPr>
          <a:xfrm>
            <a:off x="3253368" y="2017754"/>
            <a:ext cx="360191"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D875DAE-D612-4B76-86A2-36311994AD6B}"/>
              </a:ext>
            </a:extLst>
          </p:cNvPr>
          <p:cNvCxnSpPr>
            <a:cxnSpLocks/>
          </p:cNvCxnSpPr>
          <p:nvPr/>
        </p:nvCxnSpPr>
        <p:spPr>
          <a:xfrm>
            <a:off x="5525788" y="2058178"/>
            <a:ext cx="878718" cy="752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4955872-2FB0-4597-B7DA-5EA068038BB2}"/>
              </a:ext>
            </a:extLst>
          </p:cNvPr>
          <p:cNvSpPr txBox="1"/>
          <p:nvPr/>
        </p:nvSpPr>
        <p:spPr>
          <a:xfrm>
            <a:off x="923444" y="1247361"/>
            <a:ext cx="1716666"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Working towards </a:t>
            </a:r>
          </a:p>
        </p:txBody>
      </p:sp>
      <p:sp>
        <p:nvSpPr>
          <p:cNvPr id="32" name="TextBox 31">
            <a:extLst>
              <a:ext uri="{FF2B5EF4-FFF2-40B4-BE49-F238E27FC236}">
                <a16:creationId xmlns:a16="http://schemas.microsoft.com/office/drawing/2014/main" id="{13CE6853-A002-4FBF-A689-7CDB40709384}"/>
              </a:ext>
            </a:extLst>
          </p:cNvPr>
          <p:cNvSpPr txBox="1"/>
          <p:nvPr/>
        </p:nvSpPr>
        <p:spPr>
          <a:xfrm rot="5400000">
            <a:off x="1099074" y="1567029"/>
            <a:ext cx="346249" cy="1625730"/>
          </a:xfrm>
          <a:prstGeom prst="rect">
            <a:avLst/>
          </a:prstGeom>
          <a:solidFill>
            <a:srgbClr val="0070F6"/>
          </a:solidFill>
          <a:effectLst/>
        </p:spPr>
        <p:txBody>
          <a:bodyPr vert="vert270" wrap="square" rtlCol="0">
            <a:spAutoFit/>
          </a:bodyPr>
          <a:lstStyle/>
          <a:p>
            <a:pPr algn="ctr"/>
            <a:r>
              <a:rPr lang="en-GB" sz="1050">
                <a:solidFill>
                  <a:schemeClr val="bg1"/>
                </a:solidFill>
              </a:rPr>
              <a:t>PGCE/Cert Ed</a:t>
            </a:r>
          </a:p>
        </p:txBody>
      </p:sp>
      <p:cxnSp>
        <p:nvCxnSpPr>
          <p:cNvPr id="41" name="Straight Arrow Connector 40">
            <a:extLst>
              <a:ext uri="{FF2B5EF4-FFF2-40B4-BE49-F238E27FC236}">
                <a16:creationId xmlns:a16="http://schemas.microsoft.com/office/drawing/2014/main" id="{A8E94697-850A-43FE-AE56-073A2FD51C8F}"/>
              </a:ext>
            </a:extLst>
          </p:cNvPr>
          <p:cNvCxnSpPr>
            <a:cxnSpLocks/>
          </p:cNvCxnSpPr>
          <p:nvPr/>
        </p:nvCxnSpPr>
        <p:spPr>
          <a:xfrm>
            <a:off x="1649320" y="1469847"/>
            <a:ext cx="0" cy="259140"/>
          </a:xfrm>
          <a:prstGeom prst="straightConnector1">
            <a:avLst/>
          </a:prstGeom>
          <a:ln w="38100">
            <a:solidFill>
              <a:srgbClr val="0070F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6C634D8-5CF8-4DA5-9090-A5E462D1D9A1}"/>
              </a:ext>
            </a:extLst>
          </p:cNvPr>
          <p:cNvCxnSpPr>
            <a:cxnSpLocks/>
          </p:cNvCxnSpPr>
          <p:nvPr/>
        </p:nvCxnSpPr>
        <p:spPr>
          <a:xfrm>
            <a:off x="2419108" y="1469848"/>
            <a:ext cx="0" cy="1176153"/>
          </a:xfrm>
          <a:prstGeom prst="straightConnector1">
            <a:avLst/>
          </a:prstGeom>
          <a:ln w="38100">
            <a:solidFill>
              <a:srgbClr val="0070F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49F9B7-1BE5-4EA2-8C81-2CCCFD9D7584}"/>
              </a:ext>
            </a:extLst>
          </p:cNvPr>
          <p:cNvCxnSpPr>
            <a:cxnSpLocks/>
          </p:cNvCxnSpPr>
          <p:nvPr/>
        </p:nvCxnSpPr>
        <p:spPr>
          <a:xfrm>
            <a:off x="223107" y="3142089"/>
            <a:ext cx="735765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123B680-A191-4B13-A996-920517243234}"/>
              </a:ext>
            </a:extLst>
          </p:cNvPr>
          <p:cNvCxnSpPr>
            <a:cxnSpLocks/>
            <a:stCxn id="43" idx="0"/>
            <a:endCxn id="38" idx="2"/>
          </p:cNvCxnSpPr>
          <p:nvPr/>
        </p:nvCxnSpPr>
        <p:spPr>
          <a:xfrm flipV="1">
            <a:off x="1474464" y="4333098"/>
            <a:ext cx="494182" cy="786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5AD1346-300F-45A7-AF4E-8C0EBBE509B2}"/>
              </a:ext>
            </a:extLst>
          </p:cNvPr>
          <p:cNvSpPr/>
          <p:nvPr/>
        </p:nvSpPr>
        <p:spPr>
          <a:xfrm>
            <a:off x="1968646" y="3860706"/>
            <a:ext cx="962360" cy="944783"/>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latin typeface="Arial" panose="020B0604020202020204" pitchFamily="34" charset="0"/>
                <a:cs typeface="Arial" panose="020B0604020202020204" pitchFamily="34" charset="0"/>
              </a:rPr>
              <a:t>QTS </a:t>
            </a:r>
            <a:r>
              <a:rPr lang="en-GB" sz="788">
                <a:latin typeface="Arial" panose="020B0604020202020204" pitchFamily="34" charset="0"/>
                <a:cs typeface="Arial" panose="020B0604020202020204" pitchFamily="34" charset="0"/>
              </a:rPr>
              <a:t>awarded</a:t>
            </a:r>
          </a:p>
        </p:txBody>
      </p:sp>
      <p:sp>
        <p:nvSpPr>
          <p:cNvPr id="40" name="Oval 39">
            <a:extLst>
              <a:ext uri="{FF2B5EF4-FFF2-40B4-BE49-F238E27FC236}">
                <a16:creationId xmlns:a16="http://schemas.microsoft.com/office/drawing/2014/main" id="{A62ACEBD-9070-4A87-94BC-DEE968636C0F}"/>
              </a:ext>
            </a:extLst>
          </p:cNvPr>
          <p:cNvSpPr/>
          <p:nvPr/>
        </p:nvSpPr>
        <p:spPr>
          <a:xfrm>
            <a:off x="4379101" y="3780557"/>
            <a:ext cx="951769" cy="903984"/>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350" b="1">
                <a:latin typeface="Arial"/>
                <a:cs typeface="Arial"/>
              </a:rPr>
              <a:t>NQT/ECT</a:t>
            </a:r>
            <a:r>
              <a:rPr lang="en-GB" sz="700">
                <a:latin typeface="Arial"/>
                <a:cs typeface="Arial"/>
              </a:rPr>
              <a:t> </a:t>
            </a:r>
            <a:endParaRPr lang="en-GB" sz="7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CA7DFBE-0B48-41B2-93FE-0010EF91604E}"/>
              </a:ext>
            </a:extLst>
          </p:cNvPr>
          <p:cNvSpPr txBox="1"/>
          <p:nvPr/>
        </p:nvSpPr>
        <p:spPr>
          <a:xfrm rot="5400000">
            <a:off x="767023" y="3806645"/>
            <a:ext cx="346249" cy="1068633"/>
          </a:xfrm>
          <a:prstGeom prst="rect">
            <a:avLst/>
          </a:prstGeom>
          <a:solidFill>
            <a:srgbClr val="0070F6"/>
          </a:solidFill>
          <a:effectLst/>
        </p:spPr>
        <p:txBody>
          <a:bodyPr vert="vert270" wrap="square" rtlCol="0">
            <a:spAutoFit/>
          </a:bodyPr>
          <a:lstStyle/>
          <a:p>
            <a:pPr algn="ctr"/>
            <a:r>
              <a:rPr lang="en-GB" sz="1050">
                <a:solidFill>
                  <a:schemeClr val="bg1"/>
                </a:solidFill>
              </a:rPr>
              <a:t>PGCE/Cert Ed</a:t>
            </a:r>
          </a:p>
        </p:txBody>
      </p:sp>
      <p:sp>
        <p:nvSpPr>
          <p:cNvPr id="48" name="Oval 47">
            <a:extLst>
              <a:ext uri="{FF2B5EF4-FFF2-40B4-BE49-F238E27FC236}">
                <a16:creationId xmlns:a16="http://schemas.microsoft.com/office/drawing/2014/main" id="{6B241FAE-B10D-4501-AA00-3D7C2A7E9AE5}"/>
              </a:ext>
            </a:extLst>
          </p:cNvPr>
          <p:cNvSpPr/>
          <p:nvPr/>
        </p:nvSpPr>
        <p:spPr>
          <a:xfrm>
            <a:off x="6197824" y="3757881"/>
            <a:ext cx="958172" cy="960098"/>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err="1">
                <a:latin typeface="Arial" panose="020B0604020202020204" pitchFamily="34" charset="0"/>
                <a:cs typeface="Arial" panose="020B0604020202020204" pitchFamily="34" charset="0"/>
              </a:rPr>
              <a:t>CTeach</a:t>
            </a:r>
          </a:p>
        </p:txBody>
      </p:sp>
      <p:sp>
        <p:nvSpPr>
          <p:cNvPr id="63" name="TextBox 62">
            <a:extLst>
              <a:ext uri="{FF2B5EF4-FFF2-40B4-BE49-F238E27FC236}">
                <a16:creationId xmlns:a16="http://schemas.microsoft.com/office/drawing/2014/main" id="{B46580F5-0269-41D1-A103-A27708C4167D}"/>
              </a:ext>
            </a:extLst>
          </p:cNvPr>
          <p:cNvSpPr txBox="1"/>
          <p:nvPr/>
        </p:nvSpPr>
        <p:spPr>
          <a:xfrm>
            <a:off x="418419" y="3664155"/>
            <a:ext cx="1327368"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Working towards </a:t>
            </a:r>
          </a:p>
        </p:txBody>
      </p:sp>
      <p:cxnSp>
        <p:nvCxnSpPr>
          <p:cNvPr id="64" name="Straight Arrow Connector 63">
            <a:extLst>
              <a:ext uri="{FF2B5EF4-FFF2-40B4-BE49-F238E27FC236}">
                <a16:creationId xmlns:a16="http://schemas.microsoft.com/office/drawing/2014/main" id="{4F9DAA8A-7182-44E7-AEDE-77A1A6084704}"/>
              </a:ext>
            </a:extLst>
          </p:cNvPr>
          <p:cNvCxnSpPr>
            <a:cxnSpLocks/>
          </p:cNvCxnSpPr>
          <p:nvPr/>
        </p:nvCxnSpPr>
        <p:spPr>
          <a:xfrm>
            <a:off x="637211" y="3861093"/>
            <a:ext cx="0" cy="282582"/>
          </a:xfrm>
          <a:prstGeom prst="straightConnector1">
            <a:avLst/>
          </a:prstGeom>
          <a:ln w="38100">
            <a:solidFill>
              <a:srgbClr val="0070F6"/>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A9F6200-90B9-401A-A1CE-EB5F7494FBBB}"/>
              </a:ext>
            </a:extLst>
          </p:cNvPr>
          <p:cNvSpPr txBox="1"/>
          <p:nvPr/>
        </p:nvSpPr>
        <p:spPr>
          <a:xfrm>
            <a:off x="214018" y="3233769"/>
            <a:ext cx="7366743" cy="253916"/>
          </a:xfrm>
          <a:prstGeom prst="rect">
            <a:avLst/>
          </a:prstGeom>
          <a:solidFill>
            <a:schemeClr val="bg1">
              <a:lumMod val="95000"/>
            </a:schemeClr>
          </a:solidFill>
          <a:effectLst/>
        </p:spPr>
        <p:txBody>
          <a:bodyPr wrap="square" rtlCol="0">
            <a:spAutoFit/>
          </a:bodyPr>
          <a:lstStyle/>
          <a:p>
            <a:pPr algn="ctr"/>
            <a:r>
              <a:rPr lang="en-GB" sz="1050">
                <a:latin typeface="Arial" panose="020B0604020202020204" pitchFamily="34" charset="0"/>
                <a:cs typeface="Arial" panose="020B0604020202020204" pitchFamily="34" charset="0"/>
              </a:rPr>
              <a:t>Schools</a:t>
            </a:r>
          </a:p>
        </p:txBody>
      </p:sp>
      <p:sp>
        <p:nvSpPr>
          <p:cNvPr id="68" name="TextBox 67">
            <a:extLst>
              <a:ext uri="{FF2B5EF4-FFF2-40B4-BE49-F238E27FC236}">
                <a16:creationId xmlns:a16="http://schemas.microsoft.com/office/drawing/2014/main" id="{F758BCEA-51FF-4487-A683-A8268C57A7C2}"/>
              </a:ext>
            </a:extLst>
          </p:cNvPr>
          <p:cNvSpPr txBox="1"/>
          <p:nvPr/>
        </p:nvSpPr>
        <p:spPr>
          <a:xfrm>
            <a:off x="5639554" y="2758989"/>
            <a:ext cx="1267997"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4 years since ITE</a:t>
            </a:r>
          </a:p>
        </p:txBody>
      </p:sp>
      <p:sp>
        <p:nvSpPr>
          <p:cNvPr id="69" name="TextBox 68">
            <a:extLst>
              <a:ext uri="{FF2B5EF4-FFF2-40B4-BE49-F238E27FC236}">
                <a16:creationId xmlns:a16="http://schemas.microsoft.com/office/drawing/2014/main" id="{2763FAEF-C0B7-4003-9053-21A9A86AFA42}"/>
              </a:ext>
            </a:extLst>
          </p:cNvPr>
          <p:cNvSpPr txBox="1"/>
          <p:nvPr/>
        </p:nvSpPr>
        <p:spPr>
          <a:xfrm>
            <a:off x="5726005" y="4785652"/>
            <a:ext cx="1007660"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3 years since ITE</a:t>
            </a:r>
          </a:p>
        </p:txBody>
      </p:sp>
      <p:sp>
        <p:nvSpPr>
          <p:cNvPr id="70" name="TextBox 69">
            <a:extLst>
              <a:ext uri="{FF2B5EF4-FFF2-40B4-BE49-F238E27FC236}">
                <a16:creationId xmlns:a16="http://schemas.microsoft.com/office/drawing/2014/main" id="{ACDC1B07-B287-4F7B-A3CA-A15C4ACBB624}"/>
              </a:ext>
            </a:extLst>
          </p:cNvPr>
          <p:cNvSpPr txBox="1"/>
          <p:nvPr/>
        </p:nvSpPr>
        <p:spPr>
          <a:xfrm>
            <a:off x="3294206" y="2758988"/>
            <a:ext cx="1928793" cy="207749"/>
          </a:xfrm>
          <a:prstGeom prst="rect">
            <a:avLst/>
          </a:prstGeom>
          <a:noFill/>
          <a:ln>
            <a:solidFill>
              <a:srgbClr val="0070F6"/>
            </a:solidFill>
          </a:ln>
        </p:spPr>
        <p:txBody>
          <a:bodyPr wrap="square" rtlCol="0" anchor="t">
            <a:spAutoFit/>
          </a:bodyPr>
          <a:lstStyle/>
          <a:p>
            <a:pPr algn="ctr"/>
            <a:r>
              <a:rPr lang="en-GB" sz="750" b="1">
                <a:solidFill>
                  <a:schemeClr val="tx1">
                    <a:lumMod val="65000"/>
                    <a:lumOff val="35000"/>
                  </a:schemeClr>
                </a:solidFill>
                <a:latin typeface="Arial"/>
                <a:cs typeface="Arial"/>
              </a:rPr>
              <a:t>12 months</a:t>
            </a:r>
          </a:p>
        </p:txBody>
      </p:sp>
      <p:sp>
        <p:nvSpPr>
          <p:cNvPr id="71" name="TextBox 70">
            <a:extLst>
              <a:ext uri="{FF2B5EF4-FFF2-40B4-BE49-F238E27FC236}">
                <a16:creationId xmlns:a16="http://schemas.microsoft.com/office/drawing/2014/main" id="{097CBC4E-E1A4-49ED-8AD1-7FEC4CE3E7CA}"/>
              </a:ext>
            </a:extLst>
          </p:cNvPr>
          <p:cNvSpPr txBox="1"/>
          <p:nvPr/>
        </p:nvSpPr>
        <p:spPr>
          <a:xfrm>
            <a:off x="3264841" y="4780764"/>
            <a:ext cx="1928792" cy="207749"/>
          </a:xfrm>
          <a:prstGeom prst="rect">
            <a:avLst/>
          </a:prstGeom>
          <a:noFill/>
          <a:ln>
            <a:solidFill>
              <a:srgbClr val="0070F6"/>
            </a:solidFill>
          </a:ln>
        </p:spPr>
        <p:txBody>
          <a:bodyPr wrap="square" lIns="91440" tIns="45720" rIns="91440" bIns="45720" rtlCol="0" anchor="t">
            <a:spAutoFit/>
          </a:bodyPr>
          <a:lstStyle/>
          <a:p>
            <a:pPr algn="ctr"/>
            <a:r>
              <a:rPr lang="en-GB" sz="750" b="1">
                <a:solidFill>
                  <a:schemeClr val="tx1">
                    <a:lumMod val="65000"/>
                    <a:lumOff val="35000"/>
                  </a:schemeClr>
                </a:solidFill>
                <a:latin typeface="Arial"/>
                <a:cs typeface="Arial"/>
              </a:rPr>
              <a:t>24 months</a:t>
            </a:r>
          </a:p>
        </p:txBody>
      </p:sp>
      <p:sp>
        <p:nvSpPr>
          <p:cNvPr id="10" name="TextBox 9">
            <a:extLst>
              <a:ext uri="{FF2B5EF4-FFF2-40B4-BE49-F238E27FC236}">
                <a16:creationId xmlns:a16="http://schemas.microsoft.com/office/drawing/2014/main" id="{5BC264FC-7984-4278-AD02-96FAA1BEE5B6}"/>
              </a:ext>
            </a:extLst>
          </p:cNvPr>
          <p:cNvSpPr txBox="1"/>
          <p:nvPr/>
        </p:nvSpPr>
        <p:spPr>
          <a:xfrm>
            <a:off x="227022" y="965162"/>
            <a:ext cx="7293529" cy="253916"/>
          </a:xfrm>
          <a:prstGeom prst="rect">
            <a:avLst/>
          </a:prstGeom>
          <a:solidFill>
            <a:schemeClr val="bg1">
              <a:lumMod val="95000"/>
            </a:schemeClr>
          </a:solidFill>
          <a:effectLst/>
        </p:spPr>
        <p:txBody>
          <a:bodyPr wrap="square" rtlCol="0" anchor="t">
            <a:spAutoFit/>
          </a:bodyPr>
          <a:lstStyle/>
          <a:p>
            <a:pPr algn="ctr"/>
            <a:r>
              <a:rPr lang="en-GB" sz="1050">
                <a:latin typeface="Arial"/>
                <a:cs typeface="Arial"/>
              </a:rPr>
              <a:t>Further Education</a:t>
            </a:r>
          </a:p>
        </p:txBody>
      </p:sp>
      <p:sp>
        <p:nvSpPr>
          <p:cNvPr id="72" name="Oval 71">
            <a:extLst>
              <a:ext uri="{FF2B5EF4-FFF2-40B4-BE49-F238E27FC236}">
                <a16:creationId xmlns:a16="http://schemas.microsoft.com/office/drawing/2014/main" id="{523B6DE2-A8DC-4793-AE7D-93D4F75241BC}"/>
              </a:ext>
            </a:extLst>
          </p:cNvPr>
          <p:cNvSpPr/>
          <p:nvPr/>
        </p:nvSpPr>
        <p:spPr>
          <a:xfrm>
            <a:off x="7999927" y="2667607"/>
            <a:ext cx="958172" cy="960098"/>
          </a:xfrm>
          <a:prstGeom prst="ellipse">
            <a:avLst/>
          </a:prstGeom>
          <a:solidFill>
            <a:srgbClr val="007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Chartered Teacher</a:t>
            </a:r>
          </a:p>
        </p:txBody>
      </p:sp>
      <p:cxnSp>
        <p:nvCxnSpPr>
          <p:cNvPr id="73" name="Straight Arrow Connector 72">
            <a:extLst>
              <a:ext uri="{FF2B5EF4-FFF2-40B4-BE49-F238E27FC236}">
                <a16:creationId xmlns:a16="http://schemas.microsoft.com/office/drawing/2014/main" id="{6D8B4581-2BF6-4841-8DF5-9495CF161C01}"/>
              </a:ext>
            </a:extLst>
          </p:cNvPr>
          <p:cNvCxnSpPr>
            <a:cxnSpLocks/>
            <a:stCxn id="48" idx="6"/>
            <a:endCxn id="72" idx="4"/>
          </p:cNvCxnSpPr>
          <p:nvPr/>
        </p:nvCxnSpPr>
        <p:spPr>
          <a:xfrm flipV="1">
            <a:off x="7155997" y="3627705"/>
            <a:ext cx="1323017" cy="61022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784DFFC-3C0D-4F64-8C35-D3B66EF6DC40}"/>
              </a:ext>
            </a:extLst>
          </p:cNvPr>
          <p:cNvCxnSpPr>
            <a:cxnSpLocks/>
            <a:stCxn id="29" idx="6"/>
            <a:endCxn id="72" idx="0"/>
          </p:cNvCxnSpPr>
          <p:nvPr/>
        </p:nvCxnSpPr>
        <p:spPr>
          <a:xfrm>
            <a:off x="7362679" y="2090637"/>
            <a:ext cx="1116335" cy="57697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A02DC09-6FA2-49E0-BD6F-A2D40D59EEF0}"/>
              </a:ext>
            </a:extLst>
          </p:cNvPr>
          <p:cNvCxnSpPr>
            <a:cxnSpLocks/>
          </p:cNvCxnSpPr>
          <p:nvPr/>
        </p:nvCxnSpPr>
        <p:spPr>
          <a:xfrm>
            <a:off x="3242138" y="4214715"/>
            <a:ext cx="985393"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a:extLst>
              <a:ext uri="{FF2B5EF4-FFF2-40B4-BE49-F238E27FC236}">
                <a16:creationId xmlns:a16="http://schemas.microsoft.com/office/drawing/2014/main" id="{B9E6BD63-66D1-4505-9FC9-4AA656EE7E9C}"/>
              </a:ext>
            </a:extLst>
          </p:cNvPr>
          <p:cNvSpPr txBox="1">
            <a:spLocks/>
          </p:cNvSpPr>
          <p:nvPr/>
        </p:nvSpPr>
        <p:spPr>
          <a:xfrm>
            <a:off x="2831044" y="645556"/>
            <a:ext cx="2906316" cy="237213"/>
          </a:xfrm>
          <a:prstGeom prst="rect">
            <a:avLst/>
          </a:prstGeom>
          <a:solidFill>
            <a:schemeClr val="tx1"/>
          </a:solidFill>
          <a:effectLst>
            <a:softEdge rad="12700"/>
          </a:effectLst>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500" b="1">
                <a:solidFill>
                  <a:schemeClr val="bg1"/>
                </a:solidFill>
                <a:latin typeface="Arial" panose="020B0604020202020204" pitchFamily="34" charset="0"/>
                <a:cs typeface="Arial" panose="020B0604020202020204" pitchFamily="34" charset="0"/>
              </a:rPr>
              <a:t>Professional Development</a:t>
            </a:r>
          </a:p>
        </p:txBody>
      </p:sp>
      <p:cxnSp>
        <p:nvCxnSpPr>
          <p:cNvPr id="80" name="Straight Arrow Connector 79">
            <a:extLst>
              <a:ext uri="{FF2B5EF4-FFF2-40B4-BE49-F238E27FC236}">
                <a16:creationId xmlns:a16="http://schemas.microsoft.com/office/drawing/2014/main" id="{7E666B4A-C645-4918-A1E7-B3490C0DF86F}"/>
              </a:ext>
            </a:extLst>
          </p:cNvPr>
          <p:cNvCxnSpPr>
            <a:cxnSpLocks/>
          </p:cNvCxnSpPr>
          <p:nvPr/>
        </p:nvCxnSpPr>
        <p:spPr>
          <a:xfrm>
            <a:off x="5525788" y="4230554"/>
            <a:ext cx="567813"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0D3D503-513D-4FFD-8F17-7CA5CBEB1D8A}"/>
              </a:ext>
            </a:extLst>
          </p:cNvPr>
          <p:cNvCxnSpPr>
            <a:cxnSpLocks/>
          </p:cNvCxnSpPr>
          <p:nvPr/>
        </p:nvCxnSpPr>
        <p:spPr>
          <a:xfrm>
            <a:off x="7580761" y="863466"/>
            <a:ext cx="26063" cy="39420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B9E59C-AE30-424E-8AF9-2E2ED20B53B0}"/>
              </a:ext>
            </a:extLst>
          </p:cNvPr>
          <p:cNvCxnSpPr>
            <a:cxnSpLocks/>
          </p:cNvCxnSpPr>
          <p:nvPr/>
        </p:nvCxnSpPr>
        <p:spPr>
          <a:xfrm>
            <a:off x="4714290" y="2058554"/>
            <a:ext cx="654179"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0FFC04E-D2F1-435C-A368-12CBBE85B2B1}"/>
              </a:ext>
            </a:extLst>
          </p:cNvPr>
          <p:cNvCxnSpPr>
            <a:cxnSpLocks/>
          </p:cNvCxnSpPr>
          <p:nvPr/>
        </p:nvCxnSpPr>
        <p:spPr>
          <a:xfrm flipV="1">
            <a:off x="3202409" y="1346594"/>
            <a:ext cx="2717345" cy="758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D70C4DB-51D3-4C75-8716-89DA625BA3BE}"/>
              </a:ext>
            </a:extLst>
          </p:cNvPr>
          <p:cNvSpPr txBox="1"/>
          <p:nvPr/>
        </p:nvSpPr>
        <p:spPr>
          <a:xfrm>
            <a:off x="5949379" y="1270276"/>
            <a:ext cx="958172" cy="207749"/>
          </a:xfrm>
          <a:prstGeom prst="rect">
            <a:avLst/>
          </a:prstGeom>
          <a:noFill/>
          <a:ln>
            <a:solidFill>
              <a:srgbClr val="0070F6"/>
            </a:solidFill>
          </a:ln>
        </p:spPr>
        <p:txBody>
          <a:bodyPr wrap="square" rtlCol="0" anchor="t">
            <a:spAutoFit/>
          </a:bodyPr>
          <a:lstStyle/>
          <a:p>
            <a:pPr algn="ctr"/>
            <a:r>
              <a:rPr lang="en-GB" sz="750" b="1">
                <a:solidFill>
                  <a:schemeClr val="tx1">
                    <a:lumMod val="65000"/>
                    <a:lumOff val="35000"/>
                  </a:schemeClr>
                </a:solidFill>
                <a:latin typeface="Arial"/>
                <a:cs typeface="Arial"/>
              </a:rPr>
              <a:t>5 years since ITE</a:t>
            </a:r>
          </a:p>
        </p:txBody>
      </p:sp>
      <p:sp>
        <p:nvSpPr>
          <p:cNvPr id="44" name="TextBox 43">
            <a:extLst>
              <a:ext uri="{FF2B5EF4-FFF2-40B4-BE49-F238E27FC236}">
                <a16:creationId xmlns:a16="http://schemas.microsoft.com/office/drawing/2014/main" id="{466F25BA-B9BC-4262-BDF5-A04070C547DE}"/>
              </a:ext>
            </a:extLst>
          </p:cNvPr>
          <p:cNvSpPr txBox="1"/>
          <p:nvPr/>
        </p:nvSpPr>
        <p:spPr>
          <a:xfrm rot="5400000">
            <a:off x="1337112" y="1779585"/>
            <a:ext cx="346249" cy="2106761"/>
          </a:xfrm>
          <a:prstGeom prst="rect">
            <a:avLst/>
          </a:prstGeom>
          <a:solidFill>
            <a:srgbClr val="0070F6"/>
          </a:solidFill>
          <a:effectLst/>
        </p:spPr>
        <p:txBody>
          <a:bodyPr vert="vert270" wrap="square" rtlCol="0">
            <a:spAutoFit/>
          </a:bodyPr>
          <a:lstStyle/>
          <a:p>
            <a:pPr algn="ctr"/>
            <a:r>
              <a:rPr lang="en-GB" sz="1050">
                <a:solidFill>
                  <a:schemeClr val="bg1"/>
                </a:solidFill>
              </a:rPr>
              <a:t>LST Apprenticeship</a:t>
            </a:r>
          </a:p>
        </p:txBody>
      </p:sp>
      <p:cxnSp>
        <p:nvCxnSpPr>
          <p:cNvPr id="51" name="Straight Arrow Connector 50">
            <a:extLst>
              <a:ext uri="{FF2B5EF4-FFF2-40B4-BE49-F238E27FC236}">
                <a16:creationId xmlns:a16="http://schemas.microsoft.com/office/drawing/2014/main" id="{735034B2-174F-45C4-9911-A2187177A4E7}"/>
              </a:ext>
            </a:extLst>
          </p:cNvPr>
          <p:cNvCxnSpPr>
            <a:cxnSpLocks/>
          </p:cNvCxnSpPr>
          <p:nvPr/>
        </p:nvCxnSpPr>
        <p:spPr>
          <a:xfrm>
            <a:off x="1934964" y="1470101"/>
            <a:ext cx="6396" cy="736668"/>
          </a:xfrm>
          <a:prstGeom prst="straightConnector1">
            <a:avLst/>
          </a:prstGeom>
          <a:ln w="38100">
            <a:solidFill>
              <a:srgbClr val="0070F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E57A800-FE7E-4D30-A864-5D50034DB303}"/>
              </a:ext>
            </a:extLst>
          </p:cNvPr>
          <p:cNvCxnSpPr>
            <a:cxnSpLocks/>
          </p:cNvCxnSpPr>
          <p:nvPr/>
        </p:nvCxnSpPr>
        <p:spPr>
          <a:xfrm>
            <a:off x="2554346" y="2832964"/>
            <a:ext cx="485565"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A3F988B-D332-4AB2-9A7E-4EB6C58E51CE}"/>
              </a:ext>
            </a:extLst>
          </p:cNvPr>
          <p:cNvCxnSpPr>
            <a:cxnSpLocks/>
          </p:cNvCxnSpPr>
          <p:nvPr/>
        </p:nvCxnSpPr>
        <p:spPr>
          <a:xfrm flipV="1">
            <a:off x="1842425" y="3610756"/>
            <a:ext cx="4167004" cy="4242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BD423D-B338-470E-9B35-F45E3877DCDF}"/>
              </a:ext>
            </a:extLst>
          </p:cNvPr>
          <p:cNvSpPr txBox="1"/>
          <p:nvPr/>
        </p:nvSpPr>
        <p:spPr>
          <a:xfrm>
            <a:off x="6059611" y="3530211"/>
            <a:ext cx="1007660" cy="213585"/>
          </a:xfrm>
          <a:prstGeom prst="rect">
            <a:avLst/>
          </a:prstGeom>
          <a:noFill/>
          <a:ln>
            <a:solidFill>
              <a:srgbClr val="0070F6"/>
            </a:solidFill>
          </a:ln>
        </p:spPr>
        <p:txBody>
          <a:bodyPr wrap="square" rtlCol="0">
            <a:spAutoFit/>
          </a:bodyPr>
          <a:lstStyle/>
          <a:p>
            <a:pPr algn="ctr"/>
            <a:r>
              <a:rPr lang="en-GB" sz="788" b="1">
                <a:solidFill>
                  <a:schemeClr val="tx1">
                    <a:lumMod val="65000"/>
                    <a:lumOff val="35000"/>
                  </a:schemeClr>
                </a:solidFill>
                <a:latin typeface="Arial" panose="020B0604020202020204" pitchFamily="34" charset="0"/>
                <a:cs typeface="Arial" panose="020B0604020202020204" pitchFamily="34" charset="0"/>
              </a:rPr>
              <a:t>3 years since ITE</a:t>
            </a:r>
          </a:p>
        </p:txBody>
      </p:sp>
    </p:spTree>
    <p:extLst>
      <p:ext uri="{BB962C8B-B14F-4D97-AF65-F5344CB8AC3E}">
        <p14:creationId xmlns:p14="http://schemas.microsoft.com/office/powerpoint/2010/main" val="364162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6"/>
                                        </p:tgtEl>
                                        <p:attrNameLst>
                                          <p:attrName>style.visibility</p:attrName>
                                        </p:attrNameLst>
                                      </p:cBhvr>
                                      <p:to>
                                        <p:strVal val="visible"/>
                                      </p:to>
                                    </p:se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0"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par>
                                <p:cTn id="93" presetID="10" presetClass="entr" presetSubtype="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500"/>
                                        <p:tgtEl>
                                          <p:spTgt spid="80"/>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childTnLst>
                                </p:cTn>
                              </p:par>
                              <p:par>
                                <p:cTn id="98" presetID="10" presetClass="entr" presetSubtype="0" fill="hold" grpId="0"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childTnLst>
                                </p:cTn>
                              </p:par>
                              <p:par>
                                <p:cTn id="106" presetID="10" presetClass="entr" presetSubtype="0" fill="hold" nodeType="with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0" presetClass="entr" presetSubtype="0" fill="hold" nodeType="with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fade">
                                      <p:cBhvr>
                                        <p:cTn id="113" dur="500"/>
                                        <p:tgtEl>
                                          <p:spTgt spid="74"/>
                                        </p:tgtEl>
                                      </p:cBhvr>
                                    </p:animEffect>
                                  </p:childTnLst>
                                </p:cTn>
                              </p:par>
                              <p:par>
                                <p:cTn id="114" presetID="10" presetClass="entr" presetSubtype="0" fill="hold"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500"/>
                                        <p:tgtEl>
                                          <p:spTgt spid="52"/>
                                        </p:tgtEl>
                                      </p:cBhvr>
                                    </p:animEffect>
                                  </p:childTnLst>
                                </p:cTn>
                              </p:par>
                              <p:par>
                                <p:cTn id="117" presetID="1" presetClass="entr" presetSubtype="0" fill="hold" nodeType="withEffect">
                                  <p:stCondLst>
                                    <p:cond delay="0"/>
                                  </p:stCondLst>
                                  <p:childTnLst>
                                    <p:set>
                                      <p:cBhvr>
                                        <p:cTn id="118" dur="1" fill="hold">
                                          <p:stCondLst>
                                            <p:cond delay="0"/>
                                          </p:stCondLst>
                                        </p:cTn>
                                        <p:tgtEl>
                                          <p:spTgt spid="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7" grpId="0" animBg="1"/>
      <p:bldP spid="29" grpId="0" animBg="1"/>
      <p:bldP spid="3" grpId="0" animBg="1"/>
      <p:bldP spid="30" grpId="0" animBg="1"/>
      <p:bldP spid="32" grpId="0" animBg="1"/>
      <p:bldP spid="38" grpId="0" animBg="1"/>
      <p:bldP spid="40" grpId="0" animBg="1"/>
      <p:bldP spid="43" grpId="0" animBg="1"/>
      <p:bldP spid="48" grpId="0" animBg="1"/>
      <p:bldP spid="63" grpId="0" animBg="1"/>
      <p:bldP spid="67" grpId="0" animBg="1"/>
      <p:bldP spid="68" grpId="0" animBg="1"/>
      <p:bldP spid="69" grpId="0" animBg="1"/>
      <p:bldP spid="70" grpId="0" animBg="1"/>
      <p:bldP spid="71" grpId="0" animBg="1"/>
      <p:bldP spid="10" grpId="0" animBg="1"/>
      <p:bldP spid="72" grpId="0" animBg="1"/>
      <p:bldP spid="77" grpId="0" animBg="1"/>
      <p:bldP spid="50" grpId="0" animBg="1"/>
      <p:bldP spid="4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23357B-6C0D-412B-AE12-9CE9ABC7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680402"/>
            <a:ext cx="8178799" cy="3782694"/>
          </a:xfrm>
          <a:prstGeom prst="rect">
            <a:avLst/>
          </a:prstGeom>
        </p:spPr>
      </p:pic>
      <p:sp>
        <p:nvSpPr>
          <p:cNvPr id="2" name="Footer Placeholder 1">
            <a:extLst>
              <a:ext uri="{FF2B5EF4-FFF2-40B4-BE49-F238E27FC236}">
                <a16:creationId xmlns:a16="http://schemas.microsoft.com/office/drawing/2014/main" id="{0CEB6CB2-B11E-432D-8901-983A05567417}"/>
              </a:ext>
            </a:extLst>
          </p:cNvPr>
          <p:cNvSpPr>
            <a:spLocks noGrp="1"/>
          </p:cNvSpPr>
          <p:nvPr>
            <p:ph type="ftr" sz="quarter" idx="11"/>
          </p:nvPr>
        </p:nvSpPr>
        <p:spPr>
          <a:xfrm>
            <a:off x="3028950" y="4767262"/>
            <a:ext cx="3086100" cy="273844"/>
          </a:xfrm>
        </p:spPr>
        <p:txBody>
          <a:bodyPr vert="horz" lIns="91440" tIns="45720" rIns="91440" bIns="45720" rtlCol="0" anchor="ctr">
            <a:normAutofit/>
          </a:bodyPr>
          <a:lstStyle/>
          <a:p>
            <a:pPr algn="ctr" defTabSz="914400">
              <a:spcAft>
                <a:spcPts val="600"/>
              </a:spcAft>
            </a:pPr>
            <a:r>
              <a:rPr lang="en-US" sz="1100" kern="1200">
                <a:solidFill>
                  <a:schemeClr val="tx1">
                    <a:tint val="75000"/>
                  </a:schemeClr>
                </a:solidFill>
                <a:latin typeface="+mn-lt"/>
                <a:ea typeface="+mn-ea"/>
                <a:cs typeface="+mn-cs"/>
              </a:rPr>
              <a:t>SOCIETY FOR EDUCATION AND TRAINING</a:t>
            </a:r>
          </a:p>
        </p:txBody>
      </p:sp>
      <p:sp>
        <p:nvSpPr>
          <p:cNvPr id="3" name="Slide Number Placeholder 2">
            <a:extLst>
              <a:ext uri="{FF2B5EF4-FFF2-40B4-BE49-F238E27FC236}">
                <a16:creationId xmlns:a16="http://schemas.microsoft.com/office/drawing/2014/main" id="{21035B17-C0C5-4083-B917-815731EA6239}"/>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DA2C159E-F13C-4A85-9A41-E7669D3E0D70}" type="slidenum">
              <a:rPr lang="en-US" sz="1200" smtClean="0">
                <a:solidFill>
                  <a:schemeClr val="tx1">
                    <a:tint val="75000"/>
                  </a:schemeClr>
                </a:solidFill>
              </a:rPr>
              <a:pPr defTabSz="914400">
                <a:lnSpc>
                  <a:spcPct val="90000"/>
                </a:lnSpc>
                <a:spcAft>
                  <a:spcPts val="600"/>
                </a:spcAft>
              </a:pPr>
              <a:t>11</a:t>
            </a:fld>
            <a:endParaRPr lang="en-US" sz="1200">
              <a:solidFill>
                <a:schemeClr val="tx1">
                  <a:tint val="75000"/>
                </a:schemeClr>
              </a:solidFill>
            </a:endParaRPr>
          </a:p>
        </p:txBody>
      </p:sp>
    </p:spTree>
    <p:extLst>
      <p:ext uri="{BB962C8B-B14F-4D97-AF65-F5344CB8AC3E}">
        <p14:creationId xmlns:p14="http://schemas.microsoft.com/office/powerpoint/2010/main" val="53625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852FD0-8964-A6CE-3759-DC34B9F3EB2F}"/>
              </a:ext>
            </a:extLst>
          </p:cNvPr>
          <p:cNvSpPr>
            <a:spLocks noGrp="1"/>
          </p:cNvSpPr>
          <p:nvPr>
            <p:ph type="ftr" sz="quarter" idx="11"/>
          </p:nvPr>
        </p:nvSpPr>
        <p:spPr>
          <a:xfrm>
            <a:off x="277200" y="4875004"/>
            <a:ext cx="7704000" cy="273844"/>
          </a:xfrm>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ED1F021C-7AFF-86E3-B098-BF718B7E7ABF}"/>
              </a:ext>
            </a:extLst>
          </p:cNvPr>
          <p:cNvSpPr>
            <a:spLocks noGrp="1"/>
          </p:cNvSpPr>
          <p:nvPr>
            <p:ph type="sldNum" sz="quarter" idx="12"/>
          </p:nvPr>
        </p:nvSpPr>
        <p:spPr/>
        <p:txBody>
          <a:bodyPr/>
          <a:lstStyle/>
          <a:p>
            <a:fld id="{DA2C159E-F13C-4A85-9A41-E7669D3E0D70}" type="slidenum">
              <a:rPr lang="en-GB" smtClean="0"/>
              <a:t>12</a:t>
            </a:fld>
            <a:endParaRPr lang="en-GB"/>
          </a:p>
        </p:txBody>
      </p:sp>
      <p:sp>
        <p:nvSpPr>
          <p:cNvPr id="6" name="Title 5">
            <a:extLst>
              <a:ext uri="{FF2B5EF4-FFF2-40B4-BE49-F238E27FC236}">
                <a16:creationId xmlns:a16="http://schemas.microsoft.com/office/drawing/2014/main" id="{B8AF5203-0B01-E5A0-024F-BA136E3E9404}"/>
              </a:ext>
            </a:extLst>
          </p:cNvPr>
          <p:cNvSpPr>
            <a:spLocks noGrp="1"/>
          </p:cNvSpPr>
          <p:nvPr>
            <p:ph type="title"/>
          </p:nvPr>
        </p:nvSpPr>
        <p:spPr>
          <a:xfrm>
            <a:off x="351563" y="409411"/>
            <a:ext cx="8614800" cy="310753"/>
          </a:xfrm>
        </p:spPr>
        <p:txBody>
          <a:bodyPr/>
          <a:lstStyle/>
          <a:p>
            <a:r>
              <a:rPr lang="en-GB" sz="2500">
                <a:solidFill>
                  <a:srgbClr val="0071F8"/>
                </a:solidFill>
              </a:rPr>
              <a:t>The journey to QTLS </a:t>
            </a:r>
          </a:p>
        </p:txBody>
      </p:sp>
      <p:grpSp>
        <p:nvGrpSpPr>
          <p:cNvPr id="24" name="Group 23">
            <a:extLst>
              <a:ext uri="{FF2B5EF4-FFF2-40B4-BE49-F238E27FC236}">
                <a16:creationId xmlns:a16="http://schemas.microsoft.com/office/drawing/2014/main" id="{5C9E2036-A2D8-8F94-DD6D-D67B3579609E}"/>
              </a:ext>
            </a:extLst>
          </p:cNvPr>
          <p:cNvGrpSpPr/>
          <p:nvPr/>
        </p:nvGrpSpPr>
        <p:grpSpPr>
          <a:xfrm>
            <a:off x="271254" y="3078376"/>
            <a:ext cx="1760392" cy="1748104"/>
            <a:chOff x="313916" y="2865253"/>
            <a:chExt cx="1760392" cy="1748104"/>
          </a:xfrm>
        </p:grpSpPr>
        <p:sp>
          <p:nvSpPr>
            <p:cNvPr id="18" name="Rectangle: Rounded Corners 9">
              <a:extLst>
                <a:ext uri="{FF2B5EF4-FFF2-40B4-BE49-F238E27FC236}">
                  <a16:creationId xmlns:a16="http://schemas.microsoft.com/office/drawing/2014/main" id="{48309632-58C3-E957-17CD-699F8DF134EF}"/>
                </a:ext>
              </a:extLst>
            </p:cNvPr>
            <p:cNvSpPr/>
            <p:nvPr/>
          </p:nvSpPr>
          <p:spPr>
            <a:xfrm>
              <a:off x="467211" y="3026535"/>
              <a:ext cx="1478383" cy="1425541"/>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8F39CBC7-0C97-57E4-C595-1F47B853F8A6}"/>
                </a:ext>
              </a:extLst>
            </p:cNvPr>
            <p:cNvSpPr txBox="1"/>
            <p:nvPr/>
          </p:nvSpPr>
          <p:spPr>
            <a:xfrm>
              <a:off x="313916" y="2865253"/>
              <a:ext cx="1760392" cy="1748104"/>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defRPr/>
              </a:pPr>
              <a:r>
                <a:rPr lang="en-GB" sz="1300" b="1">
                  <a:solidFill>
                    <a:schemeClr val="bg1"/>
                  </a:solidFill>
                  <a:cs typeface="Arial"/>
                </a:rPr>
                <a:t>SET membership</a:t>
              </a:r>
            </a:p>
          </p:txBody>
        </p:sp>
      </p:grpSp>
      <p:grpSp>
        <p:nvGrpSpPr>
          <p:cNvPr id="25" name="Group 24">
            <a:extLst>
              <a:ext uri="{FF2B5EF4-FFF2-40B4-BE49-F238E27FC236}">
                <a16:creationId xmlns:a16="http://schemas.microsoft.com/office/drawing/2014/main" id="{E93F760C-95C7-052C-B7D5-88D419906E65}"/>
              </a:ext>
            </a:extLst>
          </p:cNvPr>
          <p:cNvGrpSpPr/>
          <p:nvPr/>
        </p:nvGrpSpPr>
        <p:grpSpPr>
          <a:xfrm>
            <a:off x="1909535" y="2456623"/>
            <a:ext cx="1760392" cy="1748104"/>
            <a:chOff x="326206" y="2864852"/>
            <a:chExt cx="1760392" cy="1748104"/>
          </a:xfrm>
        </p:grpSpPr>
        <p:sp>
          <p:nvSpPr>
            <p:cNvPr id="26" name="Rectangle: Rounded Corners 9">
              <a:extLst>
                <a:ext uri="{FF2B5EF4-FFF2-40B4-BE49-F238E27FC236}">
                  <a16:creationId xmlns:a16="http://schemas.microsoft.com/office/drawing/2014/main" id="{4F61A4EA-6C9E-5B87-061C-DD3FDFB3C0B0}"/>
                </a:ext>
              </a:extLst>
            </p:cNvPr>
            <p:cNvSpPr/>
            <p:nvPr/>
          </p:nvSpPr>
          <p:spPr>
            <a:xfrm>
              <a:off x="467211" y="3026535"/>
              <a:ext cx="1478383" cy="1425541"/>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ECB59462-AF82-CE84-C3EA-6566A4C9499A}"/>
                </a:ext>
              </a:extLst>
            </p:cNvPr>
            <p:cNvSpPr txBox="1"/>
            <p:nvPr/>
          </p:nvSpPr>
          <p:spPr>
            <a:xfrm>
              <a:off x="326206" y="2864852"/>
              <a:ext cx="1760392" cy="1748104"/>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defRPr/>
              </a:pPr>
              <a:r>
                <a:rPr lang="en-GB" sz="1300" b="1">
                  <a:solidFill>
                    <a:schemeClr val="bg1"/>
                  </a:solidFill>
                  <a:cs typeface="Arial"/>
                </a:rPr>
                <a:t>Registration</a:t>
              </a:r>
            </a:p>
          </p:txBody>
        </p:sp>
      </p:grpSp>
      <p:grpSp>
        <p:nvGrpSpPr>
          <p:cNvPr id="28" name="Group 27">
            <a:extLst>
              <a:ext uri="{FF2B5EF4-FFF2-40B4-BE49-F238E27FC236}">
                <a16:creationId xmlns:a16="http://schemas.microsoft.com/office/drawing/2014/main" id="{2A919FC4-478B-42AD-6FD8-AF764696DFAB}"/>
              </a:ext>
            </a:extLst>
          </p:cNvPr>
          <p:cNvGrpSpPr/>
          <p:nvPr/>
        </p:nvGrpSpPr>
        <p:grpSpPr>
          <a:xfrm>
            <a:off x="3514812" y="1814769"/>
            <a:ext cx="1760392" cy="1748104"/>
            <a:chOff x="319331" y="2851102"/>
            <a:chExt cx="1760392" cy="1748104"/>
          </a:xfrm>
        </p:grpSpPr>
        <p:sp>
          <p:nvSpPr>
            <p:cNvPr id="29" name="Rectangle: Rounded Corners 9">
              <a:extLst>
                <a:ext uri="{FF2B5EF4-FFF2-40B4-BE49-F238E27FC236}">
                  <a16:creationId xmlns:a16="http://schemas.microsoft.com/office/drawing/2014/main" id="{A4B7197C-60F3-A433-EA8D-1C48F0031F4D}"/>
                </a:ext>
              </a:extLst>
            </p:cNvPr>
            <p:cNvSpPr/>
            <p:nvPr/>
          </p:nvSpPr>
          <p:spPr>
            <a:xfrm>
              <a:off x="467211" y="3026535"/>
              <a:ext cx="1478383" cy="1425541"/>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5204E74C-BADC-74EB-E646-BD647DA05F32}"/>
                </a:ext>
              </a:extLst>
            </p:cNvPr>
            <p:cNvSpPr txBox="1"/>
            <p:nvPr/>
          </p:nvSpPr>
          <p:spPr>
            <a:xfrm>
              <a:off x="319331" y="2851102"/>
              <a:ext cx="1760392" cy="1748104"/>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defRPr/>
              </a:pPr>
              <a:r>
                <a:rPr lang="en-US" sz="1300" b="1">
                  <a:solidFill>
                    <a:schemeClr val="bg1"/>
                  </a:solidFill>
                  <a:cs typeface="Arial"/>
                </a:rPr>
                <a:t>Application</a:t>
              </a:r>
              <a:endParaRPr lang="en-GB" sz="1300" b="1">
                <a:solidFill>
                  <a:schemeClr val="bg1"/>
                </a:solidFill>
                <a:cs typeface="Arial"/>
              </a:endParaRPr>
            </a:p>
          </p:txBody>
        </p:sp>
      </p:grpSp>
      <p:grpSp>
        <p:nvGrpSpPr>
          <p:cNvPr id="31" name="Group 30">
            <a:extLst>
              <a:ext uri="{FF2B5EF4-FFF2-40B4-BE49-F238E27FC236}">
                <a16:creationId xmlns:a16="http://schemas.microsoft.com/office/drawing/2014/main" id="{AADCCEEB-063D-FB56-CB8F-F6D7689EE312}"/>
              </a:ext>
            </a:extLst>
          </p:cNvPr>
          <p:cNvGrpSpPr/>
          <p:nvPr/>
        </p:nvGrpSpPr>
        <p:grpSpPr>
          <a:xfrm>
            <a:off x="5155511" y="1213617"/>
            <a:ext cx="1760392" cy="1748104"/>
            <a:chOff x="332449" y="2878734"/>
            <a:chExt cx="1760392" cy="1748104"/>
          </a:xfrm>
        </p:grpSpPr>
        <p:sp>
          <p:nvSpPr>
            <p:cNvPr id="32" name="Rectangle: Rounded Corners 9">
              <a:extLst>
                <a:ext uri="{FF2B5EF4-FFF2-40B4-BE49-F238E27FC236}">
                  <a16:creationId xmlns:a16="http://schemas.microsoft.com/office/drawing/2014/main" id="{7702C4C0-1590-13E9-BFA6-FB59570DC3D4}"/>
                </a:ext>
              </a:extLst>
            </p:cNvPr>
            <p:cNvSpPr/>
            <p:nvPr/>
          </p:nvSpPr>
          <p:spPr>
            <a:xfrm>
              <a:off x="467211" y="3026535"/>
              <a:ext cx="1478383" cy="1425541"/>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3" name="Rectangle: Rounded Corners 4">
              <a:extLst>
                <a:ext uri="{FF2B5EF4-FFF2-40B4-BE49-F238E27FC236}">
                  <a16:creationId xmlns:a16="http://schemas.microsoft.com/office/drawing/2014/main" id="{E59B4115-1619-E67C-6AEE-7EF5966F8A18}"/>
                </a:ext>
              </a:extLst>
            </p:cNvPr>
            <p:cNvSpPr txBox="1"/>
            <p:nvPr/>
          </p:nvSpPr>
          <p:spPr>
            <a:xfrm>
              <a:off x="332449" y="2878734"/>
              <a:ext cx="1760392" cy="1748104"/>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defRPr/>
              </a:pPr>
              <a:r>
                <a:rPr lang="en-GB" sz="1300" b="1">
                  <a:solidFill>
                    <a:schemeClr val="bg1"/>
                  </a:solidFill>
                  <a:cs typeface="Arial"/>
                </a:rPr>
                <a:t>Professional Formation</a:t>
              </a:r>
            </a:p>
          </p:txBody>
        </p:sp>
      </p:grpSp>
      <p:grpSp>
        <p:nvGrpSpPr>
          <p:cNvPr id="34" name="Group 33">
            <a:extLst>
              <a:ext uri="{FF2B5EF4-FFF2-40B4-BE49-F238E27FC236}">
                <a16:creationId xmlns:a16="http://schemas.microsoft.com/office/drawing/2014/main" id="{3E251CFF-E0DA-144A-85E0-62144B87332A}"/>
              </a:ext>
            </a:extLst>
          </p:cNvPr>
          <p:cNvGrpSpPr/>
          <p:nvPr/>
        </p:nvGrpSpPr>
        <p:grpSpPr>
          <a:xfrm>
            <a:off x="6754906" y="561629"/>
            <a:ext cx="1760392" cy="1748104"/>
            <a:chOff x="305581" y="2857977"/>
            <a:chExt cx="1760392" cy="1748104"/>
          </a:xfrm>
        </p:grpSpPr>
        <p:sp>
          <p:nvSpPr>
            <p:cNvPr id="35" name="Rectangle: Rounded Corners 9">
              <a:extLst>
                <a:ext uri="{FF2B5EF4-FFF2-40B4-BE49-F238E27FC236}">
                  <a16:creationId xmlns:a16="http://schemas.microsoft.com/office/drawing/2014/main" id="{B6C9D410-F35E-2236-2C32-2211A67770E5}"/>
                </a:ext>
              </a:extLst>
            </p:cNvPr>
            <p:cNvSpPr/>
            <p:nvPr/>
          </p:nvSpPr>
          <p:spPr>
            <a:xfrm>
              <a:off x="467211" y="3026535"/>
              <a:ext cx="1478383" cy="1425541"/>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id="{5769B975-EFE8-2907-5C70-F738A3675D67}"/>
                </a:ext>
              </a:extLst>
            </p:cNvPr>
            <p:cNvSpPr txBox="1"/>
            <p:nvPr/>
          </p:nvSpPr>
          <p:spPr>
            <a:xfrm>
              <a:off x="305581" y="2857977"/>
              <a:ext cx="1760392" cy="1748104"/>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defRPr/>
              </a:pPr>
              <a:r>
                <a:rPr lang="en-GB" sz="1300" b="1">
                  <a:solidFill>
                    <a:schemeClr val="bg1"/>
                  </a:solidFill>
                  <a:cs typeface="Arial"/>
                </a:rPr>
                <a:t>QTLS</a:t>
              </a:r>
            </a:p>
          </p:txBody>
        </p:sp>
      </p:grpSp>
      <p:pic>
        <p:nvPicPr>
          <p:cNvPr id="39" name="Graphic 38" descr="Badge 1 outline">
            <a:extLst>
              <a:ext uri="{FF2B5EF4-FFF2-40B4-BE49-F238E27FC236}">
                <a16:creationId xmlns:a16="http://schemas.microsoft.com/office/drawing/2014/main" id="{DEADD6AA-7C55-6B66-9459-1499B208E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494" y="3008614"/>
            <a:ext cx="393882" cy="393882"/>
          </a:xfrm>
          <a:prstGeom prst="rect">
            <a:avLst/>
          </a:prstGeom>
        </p:spPr>
      </p:pic>
      <p:pic>
        <p:nvPicPr>
          <p:cNvPr id="41" name="Graphic 40" descr="Badge outline">
            <a:extLst>
              <a:ext uri="{FF2B5EF4-FFF2-40B4-BE49-F238E27FC236}">
                <a16:creationId xmlns:a16="http://schemas.microsoft.com/office/drawing/2014/main" id="{467454A4-946E-9DD3-516C-A06BAAFE77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8296" y="2368768"/>
            <a:ext cx="395958" cy="395958"/>
          </a:xfrm>
          <a:prstGeom prst="rect">
            <a:avLst/>
          </a:prstGeom>
        </p:spPr>
      </p:pic>
      <p:pic>
        <p:nvPicPr>
          <p:cNvPr id="43" name="Graphic 42" descr="Badge 3 outline">
            <a:extLst>
              <a:ext uri="{FF2B5EF4-FFF2-40B4-BE49-F238E27FC236}">
                <a16:creationId xmlns:a16="http://schemas.microsoft.com/office/drawing/2014/main" id="{88C88C81-B9B5-FC85-6B75-25AFE5A165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7427" y="1759445"/>
            <a:ext cx="395958" cy="395958"/>
          </a:xfrm>
          <a:prstGeom prst="rect">
            <a:avLst/>
          </a:prstGeom>
        </p:spPr>
      </p:pic>
      <p:pic>
        <p:nvPicPr>
          <p:cNvPr id="45" name="Graphic 44" descr="Badge 4 outline">
            <a:extLst>
              <a:ext uri="{FF2B5EF4-FFF2-40B4-BE49-F238E27FC236}">
                <a16:creationId xmlns:a16="http://schemas.microsoft.com/office/drawing/2014/main" id="{8A21F82F-DB4E-7726-D716-2294FD6E14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37765" y="1125702"/>
            <a:ext cx="395958" cy="395958"/>
          </a:xfrm>
          <a:prstGeom prst="rect">
            <a:avLst/>
          </a:prstGeom>
        </p:spPr>
      </p:pic>
      <p:pic>
        <p:nvPicPr>
          <p:cNvPr id="47" name="Graphic 46" descr="Badge 5 outline">
            <a:extLst>
              <a:ext uri="{FF2B5EF4-FFF2-40B4-BE49-F238E27FC236}">
                <a16:creationId xmlns:a16="http://schemas.microsoft.com/office/drawing/2014/main" id="{16150A18-5FBF-432B-E665-09FB83EF48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0278" y="520662"/>
            <a:ext cx="378404" cy="378404"/>
          </a:xfrm>
          <a:prstGeom prst="rect">
            <a:avLst/>
          </a:prstGeom>
        </p:spPr>
      </p:pic>
      <p:pic>
        <p:nvPicPr>
          <p:cNvPr id="48" name="Picture 47">
            <a:extLst>
              <a:ext uri="{FF2B5EF4-FFF2-40B4-BE49-F238E27FC236}">
                <a16:creationId xmlns:a16="http://schemas.microsoft.com/office/drawing/2014/main" id="{D908DD9D-C188-CA1D-7DF9-962D913B8C0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22066" y="4255579"/>
            <a:ext cx="1280092" cy="680084"/>
          </a:xfrm>
          <a:prstGeom prst="rect">
            <a:avLst/>
          </a:prstGeom>
        </p:spPr>
      </p:pic>
      <p:sp>
        <p:nvSpPr>
          <p:cNvPr id="49" name="Arrow: Right 48">
            <a:extLst>
              <a:ext uri="{FF2B5EF4-FFF2-40B4-BE49-F238E27FC236}">
                <a16:creationId xmlns:a16="http://schemas.microsoft.com/office/drawing/2014/main" id="{E6547000-53B4-7198-FA61-D14D06BE29E6}"/>
              </a:ext>
            </a:extLst>
          </p:cNvPr>
          <p:cNvSpPr/>
          <p:nvPr/>
        </p:nvSpPr>
        <p:spPr>
          <a:xfrm rot="20298350">
            <a:off x="1858662" y="3557729"/>
            <a:ext cx="228066" cy="140108"/>
          </a:xfrm>
          <a:prstGeom prst="rightArrow">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rrow: Right 54">
            <a:extLst>
              <a:ext uri="{FF2B5EF4-FFF2-40B4-BE49-F238E27FC236}">
                <a16:creationId xmlns:a16="http://schemas.microsoft.com/office/drawing/2014/main" id="{3396FF9A-C848-6F58-FEC7-DBDA9276C0B8}"/>
              </a:ext>
            </a:extLst>
          </p:cNvPr>
          <p:cNvSpPr/>
          <p:nvPr/>
        </p:nvSpPr>
        <p:spPr>
          <a:xfrm rot="20298350">
            <a:off x="3478519" y="2931685"/>
            <a:ext cx="228066" cy="140108"/>
          </a:xfrm>
          <a:prstGeom prst="rightArrow">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row: Right 55">
            <a:extLst>
              <a:ext uri="{FF2B5EF4-FFF2-40B4-BE49-F238E27FC236}">
                <a16:creationId xmlns:a16="http://schemas.microsoft.com/office/drawing/2014/main" id="{ADB38AB2-AB77-299B-BE63-C308BDC3CEF0}"/>
              </a:ext>
            </a:extLst>
          </p:cNvPr>
          <p:cNvSpPr/>
          <p:nvPr/>
        </p:nvSpPr>
        <p:spPr>
          <a:xfrm rot="20298350">
            <a:off x="5100028" y="2310573"/>
            <a:ext cx="228066" cy="140108"/>
          </a:xfrm>
          <a:prstGeom prst="rightArrow">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Right 56">
            <a:extLst>
              <a:ext uri="{FF2B5EF4-FFF2-40B4-BE49-F238E27FC236}">
                <a16:creationId xmlns:a16="http://schemas.microsoft.com/office/drawing/2014/main" id="{06B6C81B-AED5-4B07-A3A7-20EB9F91C341}"/>
              </a:ext>
            </a:extLst>
          </p:cNvPr>
          <p:cNvSpPr/>
          <p:nvPr/>
        </p:nvSpPr>
        <p:spPr>
          <a:xfrm rot="20298350">
            <a:off x="6737809" y="1676777"/>
            <a:ext cx="228066" cy="140108"/>
          </a:xfrm>
          <a:prstGeom prst="rightArrow">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724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13</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354842" y="195943"/>
            <a:ext cx="8511957" cy="887312"/>
          </a:xfrm>
        </p:spPr>
        <p:txBody>
          <a:bodyPr>
            <a:normAutofit/>
          </a:bodyPr>
          <a:lstStyle/>
          <a:p>
            <a:pPr>
              <a:lnSpc>
                <a:spcPct val="100000"/>
              </a:lnSpc>
            </a:pPr>
            <a:r>
              <a:rPr lang="en-US" sz="2400">
                <a:solidFill>
                  <a:srgbClr val="0071F8"/>
                </a:solidFill>
              </a:rPr>
              <a:t>QTLS Figures</a:t>
            </a:r>
            <a:endParaRPr lang="en-GB">
              <a:solidFill>
                <a:srgbClr val="0071F8"/>
              </a:solidFill>
            </a:endParaRPr>
          </a:p>
        </p:txBody>
      </p:sp>
      <p:grpSp>
        <p:nvGrpSpPr>
          <p:cNvPr id="6" name="Group 5"/>
          <p:cNvGrpSpPr/>
          <p:nvPr/>
        </p:nvGrpSpPr>
        <p:grpSpPr>
          <a:xfrm>
            <a:off x="7139257" y="631571"/>
            <a:ext cx="1633487" cy="1546115"/>
            <a:chOff x="6825252" y="951425"/>
            <a:chExt cx="2041548" cy="1922798"/>
          </a:xfrm>
        </p:grpSpPr>
        <p:sp>
          <p:nvSpPr>
            <p:cNvPr id="7" name="Oval 6"/>
            <p:cNvSpPr/>
            <p:nvPr/>
          </p:nvSpPr>
          <p:spPr>
            <a:xfrm>
              <a:off x="6825252" y="951425"/>
              <a:ext cx="1922798" cy="1922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Oval 7"/>
            <p:cNvSpPr/>
            <p:nvPr/>
          </p:nvSpPr>
          <p:spPr>
            <a:xfrm>
              <a:off x="7125043" y="1617549"/>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Oval 8"/>
            <p:cNvSpPr/>
            <p:nvPr/>
          </p:nvSpPr>
          <p:spPr>
            <a:xfrm>
              <a:off x="7534618" y="211986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0" name="Straight Connector 9"/>
            <p:cNvCxnSpPr>
              <a:stCxn id="8" idx="5"/>
            </p:cNvCxnSpPr>
            <p:nvPr/>
          </p:nvCxnSpPr>
          <p:spPr>
            <a:xfrm>
              <a:off x="7377076" y="1869582"/>
              <a:ext cx="305179" cy="3979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3"/>
            </p:cNvCxnSpPr>
            <p:nvPr/>
          </p:nvCxnSpPr>
          <p:spPr>
            <a:xfrm flipV="1">
              <a:off x="7577860" y="1584030"/>
              <a:ext cx="656219" cy="7878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6" idx="5"/>
            </p:cNvCxnSpPr>
            <p:nvPr/>
          </p:nvCxnSpPr>
          <p:spPr>
            <a:xfrm>
              <a:off x="8314976" y="1682660"/>
              <a:ext cx="551824" cy="3979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25252" y="1765186"/>
              <a:ext cx="455075" cy="3101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62943" y="143062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17" name="Title 11">
            <a:extLst>
              <a:ext uri="{FF2B5EF4-FFF2-40B4-BE49-F238E27FC236}">
                <a16:creationId xmlns:a16="http://schemas.microsoft.com/office/drawing/2014/main" id="{5CBFE0C5-91BD-4225-B546-4B4ACDDEE6D0}"/>
              </a:ext>
            </a:extLst>
          </p:cNvPr>
          <p:cNvSpPr txBox="1">
            <a:spLocks/>
          </p:cNvSpPr>
          <p:nvPr/>
        </p:nvSpPr>
        <p:spPr>
          <a:xfrm>
            <a:off x="493101" y="649664"/>
            <a:ext cx="5350487" cy="1932151"/>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US" sz="11475">
                <a:solidFill>
                  <a:srgbClr val="0071F8"/>
                </a:solidFill>
              </a:rPr>
              <a:t>26,000+</a:t>
            </a:r>
            <a:endParaRPr lang="en-GB" sz="11475">
              <a:solidFill>
                <a:srgbClr val="0071F8"/>
              </a:solidFill>
            </a:endParaRPr>
          </a:p>
        </p:txBody>
      </p:sp>
      <p:sp>
        <p:nvSpPr>
          <p:cNvPr id="18" name="Title 11">
            <a:extLst>
              <a:ext uri="{FF2B5EF4-FFF2-40B4-BE49-F238E27FC236}">
                <a16:creationId xmlns:a16="http://schemas.microsoft.com/office/drawing/2014/main" id="{F2D4A739-B46A-4537-BA4E-9848AD84CABC}"/>
              </a:ext>
            </a:extLst>
          </p:cNvPr>
          <p:cNvSpPr txBox="1">
            <a:spLocks/>
          </p:cNvSpPr>
          <p:nvPr/>
        </p:nvSpPr>
        <p:spPr>
          <a:xfrm>
            <a:off x="5024082" y="2884297"/>
            <a:ext cx="4631496" cy="1603482"/>
          </a:xfrm>
          <a:prstGeom prst="rect">
            <a:avLst/>
          </a:prstGeom>
        </p:spPr>
        <p:txBody>
          <a:bodyPr vert="horz" lIns="0" tIns="0" rIns="0" bIns="0" rtlCol="0" anchor="t" anchorCtr="0">
            <a:normAutofit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US" sz="11475">
                <a:solidFill>
                  <a:srgbClr val="0071F8"/>
                </a:solidFill>
              </a:rPr>
              <a:t>700+</a:t>
            </a:r>
            <a:endParaRPr lang="en-GB" sz="11475">
              <a:solidFill>
                <a:srgbClr val="0071F8"/>
              </a:solidFill>
            </a:endParaRPr>
          </a:p>
        </p:txBody>
      </p:sp>
      <p:sp>
        <p:nvSpPr>
          <p:cNvPr id="19" name="Text Placeholder 12">
            <a:extLst>
              <a:ext uri="{FF2B5EF4-FFF2-40B4-BE49-F238E27FC236}">
                <a16:creationId xmlns:a16="http://schemas.microsoft.com/office/drawing/2014/main" id="{45A60327-36A8-4DEE-9075-F2CB2FE51B9B}"/>
              </a:ext>
            </a:extLst>
          </p:cNvPr>
          <p:cNvSpPr>
            <a:spLocks noGrp="1"/>
          </p:cNvSpPr>
          <p:nvPr>
            <p:ph type="body" sz="quarter" idx="12"/>
          </p:nvPr>
        </p:nvSpPr>
        <p:spPr>
          <a:xfrm>
            <a:off x="2785794" y="2092372"/>
            <a:ext cx="3390460" cy="328472"/>
          </a:xfrm>
        </p:spPr>
        <p:txBody>
          <a:bodyPr vert="horz" lIns="0" tIns="0" rIns="0" bIns="0" rtlCol="0" anchor="t">
            <a:noAutofit/>
          </a:bodyPr>
          <a:lstStyle/>
          <a:p>
            <a:r>
              <a:rPr lang="en-GB" sz="1800"/>
              <a:t>have achieved QTLS since 2008</a:t>
            </a:r>
            <a:endParaRPr lang="en-US" sz="1800"/>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pPr lvl="0"/>
            <a:endParaRPr lang="en-GB"/>
          </a:p>
        </p:txBody>
      </p:sp>
      <p:sp>
        <p:nvSpPr>
          <p:cNvPr id="20" name="Text Placeholder 12">
            <a:extLst>
              <a:ext uri="{FF2B5EF4-FFF2-40B4-BE49-F238E27FC236}">
                <a16:creationId xmlns:a16="http://schemas.microsoft.com/office/drawing/2014/main" id="{DD9435EC-B232-4442-8E62-FE750D070298}"/>
              </a:ext>
            </a:extLst>
          </p:cNvPr>
          <p:cNvSpPr txBox="1">
            <a:spLocks/>
          </p:cNvSpPr>
          <p:nvPr/>
        </p:nvSpPr>
        <p:spPr>
          <a:xfrm>
            <a:off x="6340307" y="4266355"/>
            <a:ext cx="3219863"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t>started QTLS in Jan23</a:t>
            </a:r>
            <a:endParaRPr lang="en-US" sz="1800"/>
          </a:p>
          <a:p>
            <a:endParaRPr lang="en-US"/>
          </a:p>
          <a:p>
            <a:pPr marL="456565" indent="-456565">
              <a:buFont typeface="Arial" panose="020B0604020202020204" pitchFamily="34" charset="0"/>
              <a:buChar char="•"/>
            </a:pPr>
            <a:endParaRPr lang="en-US">
              <a:cs typeface="Arial"/>
            </a:endParaRPr>
          </a:p>
          <a:p>
            <a:pPr marL="456565" indent="-456565">
              <a:buFont typeface="Arial" panose="020B0604020202020204" pitchFamily="34" charset="0"/>
              <a:buChar char="•"/>
            </a:pPr>
            <a:endParaRPr lang="en-GB">
              <a:cs typeface="Arial"/>
            </a:endParaRPr>
          </a:p>
          <a:p>
            <a:endParaRPr lang="en-US"/>
          </a:p>
          <a:p>
            <a:endParaRPr lang="en-GB"/>
          </a:p>
        </p:txBody>
      </p:sp>
      <p:sp>
        <p:nvSpPr>
          <p:cNvPr id="21" name="Title 11">
            <a:extLst>
              <a:ext uri="{FF2B5EF4-FFF2-40B4-BE49-F238E27FC236}">
                <a16:creationId xmlns:a16="http://schemas.microsoft.com/office/drawing/2014/main" id="{173D306C-6076-4CF8-8C6A-8D67DD19F78E}"/>
              </a:ext>
            </a:extLst>
          </p:cNvPr>
          <p:cNvSpPr txBox="1">
            <a:spLocks/>
          </p:cNvSpPr>
          <p:nvPr/>
        </p:nvSpPr>
        <p:spPr>
          <a:xfrm>
            <a:off x="307977" y="2884681"/>
            <a:ext cx="4631496" cy="1603482"/>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a:lnSpc>
                <a:spcPct val="100000"/>
              </a:lnSpc>
            </a:pPr>
            <a:r>
              <a:rPr lang="en-GB" sz="9600">
                <a:solidFill>
                  <a:srgbClr val="0071F8"/>
                </a:solidFill>
              </a:rPr>
              <a:t>1,100+</a:t>
            </a:r>
          </a:p>
        </p:txBody>
      </p:sp>
      <p:sp>
        <p:nvSpPr>
          <p:cNvPr id="22" name="Text Placeholder 12">
            <a:extLst>
              <a:ext uri="{FF2B5EF4-FFF2-40B4-BE49-F238E27FC236}">
                <a16:creationId xmlns:a16="http://schemas.microsoft.com/office/drawing/2014/main" id="{07A36A84-E709-45E3-BB17-180F8CD76E83}"/>
              </a:ext>
            </a:extLst>
          </p:cNvPr>
          <p:cNvSpPr txBox="1">
            <a:spLocks/>
          </p:cNvSpPr>
          <p:nvPr/>
        </p:nvSpPr>
        <p:spPr>
          <a:xfrm>
            <a:off x="1999186" y="4171463"/>
            <a:ext cx="3400424"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a:t>started QTLS in Oct22</a:t>
            </a:r>
            <a:endParaRPr lang="en-US" sz="1800"/>
          </a:p>
          <a:p>
            <a:endParaRPr lang="en-US"/>
          </a:p>
          <a:p>
            <a:pPr marL="456724" indent="-456724">
              <a:buFont typeface="Arial" panose="020B0604020202020204" pitchFamily="34" charset="0"/>
              <a:buChar char="•"/>
            </a:pPr>
            <a:endParaRPr lang="en-US">
              <a:cs typeface="Arial"/>
            </a:endParaRPr>
          </a:p>
          <a:p>
            <a:pPr marL="456724" indent="-456724">
              <a:buFont typeface="Arial" panose="020B0604020202020204" pitchFamily="34" charset="0"/>
              <a:buChar char="•"/>
            </a:pPr>
            <a:endParaRPr lang="en-GB">
              <a:cs typeface="Arial"/>
            </a:endParaRPr>
          </a:p>
          <a:p>
            <a:endParaRPr lang="en-US"/>
          </a:p>
          <a:p>
            <a:endParaRPr lang="en-GB"/>
          </a:p>
        </p:txBody>
      </p:sp>
    </p:spTree>
    <p:extLst>
      <p:ext uri="{BB962C8B-B14F-4D97-AF65-F5344CB8AC3E}">
        <p14:creationId xmlns:p14="http://schemas.microsoft.com/office/powerpoint/2010/main" val="220164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3B5C9-A488-4719-ACB1-88493E1AF4CF}"/>
              </a:ext>
            </a:extLst>
          </p:cNvPr>
          <p:cNvSpPr>
            <a:spLocks noGrp="1"/>
          </p:cNvSpPr>
          <p:nvPr>
            <p:ph type="body" sz="quarter" idx="14"/>
          </p:nvPr>
        </p:nvSpPr>
        <p:spPr>
          <a:xfrm>
            <a:off x="1403648" y="1121664"/>
            <a:ext cx="7463152" cy="3324567"/>
          </a:xfrm>
        </p:spPr>
        <p:txBody>
          <a:bodyPr>
            <a:noAutofit/>
          </a:bodyPr>
          <a:lstStyle/>
          <a:p>
            <a:pPr>
              <a:lnSpc>
                <a:spcPct val="100000"/>
              </a:lnSpc>
            </a:pPr>
            <a:r>
              <a:rPr lang="en-US" sz="2400"/>
              <a:t>What is professional formation and why apply?</a:t>
            </a:r>
            <a:br>
              <a:rPr lang="en-US" sz="2400"/>
            </a:br>
            <a:r>
              <a:rPr lang="en-US" sz="2400"/>
              <a:t>What are the stages, timescales and eligibility?</a:t>
            </a:r>
            <a:br>
              <a:rPr lang="en-US" sz="2400"/>
            </a:br>
            <a:r>
              <a:rPr lang="en-US" sz="2400"/>
              <a:t>What evidence should be collected?</a:t>
            </a:r>
          </a:p>
          <a:p>
            <a:pPr>
              <a:lnSpc>
                <a:spcPct val="100000"/>
              </a:lnSpc>
            </a:pPr>
            <a:r>
              <a:rPr lang="en-US" sz="2400"/>
              <a:t>How SET can support applicants?</a:t>
            </a:r>
            <a:br>
              <a:rPr lang="en-US" sz="2400"/>
            </a:br>
            <a:r>
              <a:rPr lang="en-US" sz="2400"/>
              <a:t>How are portfolios reviewed?</a:t>
            </a:r>
            <a:br>
              <a:rPr lang="en-US" sz="2400"/>
            </a:br>
            <a:r>
              <a:rPr lang="en-US" sz="2400"/>
              <a:t>What makes a good application?</a:t>
            </a:r>
            <a:br>
              <a:rPr lang="en-US" sz="2400"/>
            </a:br>
            <a:r>
              <a:rPr lang="en-US" sz="2400"/>
              <a:t>What are the steps for applying?</a:t>
            </a:r>
            <a:endParaRPr lang="en-GB" sz="2400"/>
          </a:p>
        </p:txBody>
      </p:sp>
      <p:sp>
        <p:nvSpPr>
          <p:cNvPr id="3" name="Text Placeholder 2">
            <a:extLst>
              <a:ext uri="{FF2B5EF4-FFF2-40B4-BE49-F238E27FC236}">
                <a16:creationId xmlns:a16="http://schemas.microsoft.com/office/drawing/2014/main" id="{D3AD1169-FB33-4554-B805-39A9E6FFF2F6}"/>
              </a:ext>
            </a:extLst>
          </p:cNvPr>
          <p:cNvSpPr>
            <a:spLocks noGrp="1"/>
          </p:cNvSpPr>
          <p:nvPr>
            <p:ph type="body" sz="quarter" idx="15"/>
          </p:nvPr>
        </p:nvSpPr>
        <p:spPr>
          <a:xfrm>
            <a:off x="252000" y="1121664"/>
            <a:ext cx="894048" cy="3324567"/>
          </a:xfrm>
        </p:spPr>
        <p:txBody>
          <a:bodyPr/>
          <a:lstStyle/>
          <a:p>
            <a:pPr algn="ctr">
              <a:lnSpc>
                <a:spcPct val="100000"/>
              </a:lnSpc>
            </a:pPr>
            <a:r>
              <a:rPr lang="en-GB" sz="2400"/>
              <a:t>01</a:t>
            </a:r>
          </a:p>
          <a:p>
            <a:pPr algn="ctr">
              <a:lnSpc>
                <a:spcPct val="100000"/>
              </a:lnSpc>
            </a:pPr>
            <a:r>
              <a:rPr lang="en-GB" sz="2400"/>
              <a:t>02</a:t>
            </a:r>
          </a:p>
          <a:p>
            <a:pPr algn="ctr">
              <a:lnSpc>
                <a:spcPct val="100000"/>
              </a:lnSpc>
            </a:pPr>
            <a:r>
              <a:rPr lang="en-GB" sz="2400"/>
              <a:t>03</a:t>
            </a:r>
          </a:p>
          <a:p>
            <a:pPr algn="ctr">
              <a:lnSpc>
                <a:spcPct val="100000"/>
              </a:lnSpc>
            </a:pPr>
            <a:r>
              <a:rPr lang="en-GB" sz="2400"/>
              <a:t>04</a:t>
            </a:r>
          </a:p>
          <a:p>
            <a:pPr algn="ctr">
              <a:lnSpc>
                <a:spcPct val="100000"/>
              </a:lnSpc>
            </a:pPr>
            <a:r>
              <a:rPr lang="en-GB" sz="2400"/>
              <a:t>05</a:t>
            </a:r>
          </a:p>
          <a:p>
            <a:pPr algn="ctr">
              <a:lnSpc>
                <a:spcPct val="100000"/>
              </a:lnSpc>
            </a:pPr>
            <a:r>
              <a:rPr lang="en-GB" sz="2400"/>
              <a:t>06</a:t>
            </a:r>
          </a:p>
          <a:p>
            <a:pPr algn="ctr">
              <a:lnSpc>
                <a:spcPct val="100000"/>
              </a:lnSpc>
            </a:pPr>
            <a:r>
              <a:rPr lang="en-GB" sz="2400"/>
              <a:t>07</a:t>
            </a:r>
          </a:p>
          <a:p>
            <a:pPr algn="ctr">
              <a:lnSpc>
                <a:spcPct val="100000"/>
              </a:lnSpc>
            </a:pPr>
            <a:endParaRPr lang="en-GB" sz="2400"/>
          </a:p>
        </p:txBody>
      </p:sp>
      <p:sp>
        <p:nvSpPr>
          <p:cNvPr id="4" name="Title 3">
            <a:extLst>
              <a:ext uri="{FF2B5EF4-FFF2-40B4-BE49-F238E27FC236}">
                <a16:creationId xmlns:a16="http://schemas.microsoft.com/office/drawing/2014/main" id="{3DD906ED-66BF-4106-8E08-0A31235731CC}"/>
              </a:ext>
            </a:extLst>
          </p:cNvPr>
          <p:cNvSpPr>
            <a:spLocks noGrp="1"/>
          </p:cNvSpPr>
          <p:nvPr>
            <p:ph type="title"/>
          </p:nvPr>
        </p:nvSpPr>
        <p:spPr/>
        <p:txBody>
          <a:bodyPr/>
          <a:lstStyle/>
          <a:p>
            <a:r>
              <a:rPr lang="en-GB"/>
              <a:t>Key Questions</a:t>
            </a:r>
          </a:p>
        </p:txBody>
      </p:sp>
      <p:sp>
        <p:nvSpPr>
          <p:cNvPr id="5" name="Footer Placeholder 4">
            <a:extLst>
              <a:ext uri="{FF2B5EF4-FFF2-40B4-BE49-F238E27FC236}">
                <a16:creationId xmlns:a16="http://schemas.microsoft.com/office/drawing/2014/main" id="{F1EC530D-77EB-4198-B619-571832C408D7}"/>
              </a:ext>
            </a:extLst>
          </p:cNvPr>
          <p:cNvSpPr>
            <a:spLocks noGrp="1"/>
          </p:cNvSpPr>
          <p:nvPr>
            <p:ph type="ftr" sz="quarter" idx="11"/>
          </p:nvPr>
        </p:nvSpPr>
        <p:spPr/>
        <p:txBody>
          <a:bodyPr/>
          <a:lstStyle/>
          <a:p>
            <a:r>
              <a:rPr lang="en-GB"/>
              <a:t>SOCIETY FOR EDUCATION AND TRAINING</a:t>
            </a:r>
          </a:p>
        </p:txBody>
      </p:sp>
      <p:sp>
        <p:nvSpPr>
          <p:cNvPr id="6" name="Slide Number Placeholder 5">
            <a:extLst>
              <a:ext uri="{FF2B5EF4-FFF2-40B4-BE49-F238E27FC236}">
                <a16:creationId xmlns:a16="http://schemas.microsoft.com/office/drawing/2014/main" id="{A8F727E3-57BA-4F57-9B27-ECE4791A50B8}"/>
              </a:ext>
            </a:extLst>
          </p:cNvPr>
          <p:cNvSpPr>
            <a:spLocks noGrp="1"/>
          </p:cNvSpPr>
          <p:nvPr>
            <p:ph type="sldNum" sz="quarter" idx="12"/>
          </p:nvPr>
        </p:nvSpPr>
        <p:spPr/>
        <p:txBody>
          <a:bodyPr/>
          <a:lstStyle/>
          <a:p>
            <a:fld id="{DA2C159E-F13C-4A85-9A41-E7669D3E0D70}" type="slidenum">
              <a:rPr lang="en-GB" smtClean="0"/>
              <a:t>14</a:t>
            </a:fld>
            <a:endParaRPr lang="en-GB"/>
          </a:p>
        </p:txBody>
      </p:sp>
    </p:spTree>
    <p:extLst>
      <p:ext uri="{BB962C8B-B14F-4D97-AF65-F5344CB8AC3E}">
        <p14:creationId xmlns:p14="http://schemas.microsoft.com/office/powerpoint/2010/main" val="370128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01</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fontScale="70000" lnSpcReduction="20000"/>
          </a:bodyPr>
          <a:lstStyle/>
          <a:p>
            <a:r>
              <a:rPr lang="en-US" sz="4800"/>
              <a:t>What is professional formation and why apply?</a:t>
            </a:r>
            <a:endParaRPr lang="en-GB"/>
          </a:p>
        </p:txBody>
      </p:sp>
    </p:spTree>
    <p:extLst>
      <p:ext uri="{BB962C8B-B14F-4D97-AF65-F5344CB8AC3E}">
        <p14:creationId xmlns:p14="http://schemas.microsoft.com/office/powerpoint/2010/main" val="3954552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r>
              <a:rPr lang="en-GB" sz="2800">
                <a:solidFill>
                  <a:srgbClr val="0071F8"/>
                </a:solidFill>
              </a:rPr>
              <a:t>Qualified Teacher Learning and Skills (QTLS)</a:t>
            </a: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769907"/>
          </a:xfrm>
          <a:prstGeom prst="rect">
            <a:avLst/>
          </a:prstGeom>
        </p:spPr>
        <p:txBody>
          <a:bodyPr>
            <a:norm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400"/>
              <a:t>QTLS status is the badge of professionalism for teachers and trainers in the Further Education and Training sector</a:t>
            </a:r>
          </a:p>
          <a:p>
            <a:endParaRPr lang="en-GB"/>
          </a:p>
          <a:p>
            <a:r>
              <a:rPr lang="en-GB"/>
              <a:t>QTLS is a nationally recognised status that you can gain </a:t>
            </a:r>
            <a:r>
              <a:rPr lang="en-GB" b="1"/>
              <a:t>after</a:t>
            </a:r>
            <a:r>
              <a:rPr lang="en-GB"/>
              <a:t> achievement of your initial teacher education qualification by completing a professional formation process, where you demonstrate development of your skills and knowledge through your teaching practice. </a:t>
            </a:r>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16</a:t>
            </a:fld>
            <a:endParaRPr lang="en-GB"/>
          </a:p>
        </p:txBody>
      </p:sp>
    </p:spTree>
    <p:extLst>
      <p:ext uri="{BB962C8B-B14F-4D97-AF65-F5344CB8AC3E}">
        <p14:creationId xmlns:p14="http://schemas.microsoft.com/office/powerpoint/2010/main" val="233505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a:xfrm>
            <a:off x="502039" y="4899384"/>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504866" y="367399"/>
            <a:ext cx="8511957" cy="887312"/>
          </a:xfrm>
        </p:spPr>
        <p:txBody>
          <a:bodyPr>
            <a:normAutofit/>
          </a:bodyPr>
          <a:lstStyle/>
          <a:p>
            <a:pPr>
              <a:lnSpc>
                <a:spcPct val="100000"/>
              </a:lnSpc>
            </a:pPr>
            <a:r>
              <a:rPr lang="en-US" sz="2400">
                <a:solidFill>
                  <a:srgbClr val="0071F8"/>
                </a:solidFill>
              </a:rPr>
              <a:t>Impact – QTLS Oct-22 Cohort</a:t>
            </a:r>
            <a:endParaRPr lang="en-GB">
              <a:solidFill>
                <a:srgbClr val="0071F8"/>
              </a:solidFill>
            </a:endParaRPr>
          </a:p>
        </p:txBody>
      </p:sp>
      <p:grpSp>
        <p:nvGrpSpPr>
          <p:cNvPr id="6" name="Group 5"/>
          <p:cNvGrpSpPr/>
          <p:nvPr/>
        </p:nvGrpSpPr>
        <p:grpSpPr>
          <a:xfrm>
            <a:off x="7139256" y="2268482"/>
            <a:ext cx="1633487" cy="1546115"/>
            <a:chOff x="6825252" y="951425"/>
            <a:chExt cx="2041548" cy="1922798"/>
          </a:xfrm>
        </p:grpSpPr>
        <p:sp>
          <p:nvSpPr>
            <p:cNvPr id="7" name="Oval 6"/>
            <p:cNvSpPr/>
            <p:nvPr/>
          </p:nvSpPr>
          <p:spPr>
            <a:xfrm>
              <a:off x="6825252" y="951425"/>
              <a:ext cx="1922798" cy="1922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p:cNvSpPr/>
            <p:nvPr/>
          </p:nvSpPr>
          <p:spPr>
            <a:xfrm>
              <a:off x="7125043" y="1617549"/>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p:cNvSpPr/>
            <p:nvPr/>
          </p:nvSpPr>
          <p:spPr>
            <a:xfrm>
              <a:off x="7534618" y="211986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10" name="Straight Connector 9"/>
            <p:cNvCxnSpPr>
              <a:stCxn id="8" idx="5"/>
            </p:cNvCxnSpPr>
            <p:nvPr/>
          </p:nvCxnSpPr>
          <p:spPr>
            <a:xfrm>
              <a:off x="7377076" y="1869582"/>
              <a:ext cx="305179" cy="3979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3"/>
            </p:cNvCxnSpPr>
            <p:nvPr/>
          </p:nvCxnSpPr>
          <p:spPr>
            <a:xfrm flipV="1">
              <a:off x="7577860" y="1584030"/>
              <a:ext cx="656219" cy="78787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6" idx="5"/>
            </p:cNvCxnSpPr>
            <p:nvPr/>
          </p:nvCxnSpPr>
          <p:spPr>
            <a:xfrm>
              <a:off x="8314976" y="1682660"/>
              <a:ext cx="551824" cy="3979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25252" y="1765186"/>
              <a:ext cx="455075" cy="3101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62943" y="1430627"/>
              <a:ext cx="295275"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20" name="Text Placeholder 12">
            <a:extLst>
              <a:ext uri="{FF2B5EF4-FFF2-40B4-BE49-F238E27FC236}">
                <a16:creationId xmlns:a16="http://schemas.microsoft.com/office/drawing/2014/main" id="{AA3B7528-6A98-4416-B5D5-077156471A03}"/>
              </a:ext>
            </a:extLst>
          </p:cNvPr>
          <p:cNvSpPr txBox="1">
            <a:spLocks/>
          </p:cNvSpPr>
          <p:nvPr/>
        </p:nvSpPr>
        <p:spPr>
          <a:xfrm>
            <a:off x="450987" y="2924394"/>
            <a:ext cx="3400424"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Impact on own practice</a:t>
            </a: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a:ea typeface="+mn-ea"/>
              <a:cs typeface="+mn-cs"/>
            </a:endParaRPr>
          </a:p>
          <a:p>
            <a:pPr marL="456724" marR="0" lvl="0" indent="-456724" algn="l" defTabSz="6858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Arial"/>
              <a:ea typeface="+mn-ea"/>
              <a:cs typeface="Arial"/>
            </a:endParaRPr>
          </a:p>
          <a:p>
            <a:pPr marL="456724" marR="0" lvl="0" indent="-456724" algn="l" defTabSz="6858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Arial"/>
              <a:ea typeface="+mn-ea"/>
              <a:cs typeface="+mn-cs"/>
            </a:endParaRPr>
          </a:p>
        </p:txBody>
      </p:sp>
      <p:sp>
        <p:nvSpPr>
          <p:cNvPr id="23" name="Title 11">
            <a:extLst>
              <a:ext uri="{FF2B5EF4-FFF2-40B4-BE49-F238E27FC236}">
                <a16:creationId xmlns:a16="http://schemas.microsoft.com/office/drawing/2014/main" id="{06A5EEF5-5050-4A9C-81F8-AB157421D380}"/>
              </a:ext>
            </a:extLst>
          </p:cNvPr>
          <p:cNvSpPr txBox="1">
            <a:spLocks/>
          </p:cNvSpPr>
          <p:nvPr/>
        </p:nvSpPr>
        <p:spPr>
          <a:xfrm>
            <a:off x="502039" y="2222323"/>
            <a:ext cx="2252126" cy="819217"/>
          </a:xfrm>
          <a:prstGeom prst="rect">
            <a:avLst/>
          </a:prstGeom>
        </p:spPr>
        <p:txBody>
          <a:bodyPr vert="horz" lIns="0" tIns="0" rIns="0" bIns="0" rtlCol="0" anchor="t" anchorCtr="0">
            <a:normAutofit fontScale="85000" lnSpcReduction="2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71F8"/>
                </a:solidFill>
                <a:effectLst/>
                <a:uLnTx/>
                <a:uFillTx/>
                <a:latin typeface="Arial"/>
                <a:ea typeface="+mj-ea"/>
                <a:cs typeface="+mj-cs"/>
              </a:rPr>
              <a:t>98.6%</a:t>
            </a:r>
            <a:endParaRPr kumimoji="0" lang="en-US" sz="7200" b="1" i="0" u="none" strike="noStrike" kern="1200" cap="none" spc="0" normalizeH="0" baseline="0" noProof="0">
              <a:ln>
                <a:noFill/>
              </a:ln>
              <a:solidFill>
                <a:srgbClr val="0071F8"/>
              </a:solidFill>
              <a:effectLst/>
              <a:uLnTx/>
              <a:uFillTx/>
              <a:latin typeface="Arial"/>
              <a:ea typeface="+mj-ea"/>
              <a:cs typeface="Arial"/>
            </a:endParaRPr>
          </a:p>
        </p:txBody>
      </p:sp>
      <p:sp>
        <p:nvSpPr>
          <p:cNvPr id="25" name="Title 11">
            <a:extLst>
              <a:ext uri="{FF2B5EF4-FFF2-40B4-BE49-F238E27FC236}">
                <a16:creationId xmlns:a16="http://schemas.microsoft.com/office/drawing/2014/main" id="{8E26EE68-077B-4F7B-86BD-CEAEA47FD5FB}"/>
              </a:ext>
            </a:extLst>
          </p:cNvPr>
          <p:cNvSpPr txBox="1">
            <a:spLocks/>
          </p:cNvSpPr>
          <p:nvPr/>
        </p:nvSpPr>
        <p:spPr>
          <a:xfrm>
            <a:off x="5572836" y="831388"/>
            <a:ext cx="2252126" cy="1011512"/>
          </a:xfrm>
          <a:prstGeom prst="rect">
            <a:avLst/>
          </a:prstGeom>
        </p:spPr>
        <p:txBody>
          <a:bodyPr vert="horz" lIns="0" tIns="0" rIns="0" bIns="0" rtlCol="0" anchor="t" anchorCtr="0">
            <a:normAutofit fontScale="85000"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71F8"/>
                </a:solidFill>
                <a:effectLst/>
                <a:uLnTx/>
                <a:uFillTx/>
                <a:latin typeface="Arial"/>
                <a:ea typeface="+mj-ea"/>
                <a:cs typeface="+mj-cs"/>
              </a:rPr>
              <a:t>98.6%</a:t>
            </a:r>
            <a:endParaRPr kumimoji="0" lang="en-US" sz="7200" b="1" i="0" u="none" strike="noStrike" kern="1200" cap="none" spc="0" normalizeH="0" baseline="0" noProof="0">
              <a:ln>
                <a:noFill/>
              </a:ln>
              <a:solidFill>
                <a:srgbClr val="0071F8"/>
              </a:solidFill>
              <a:effectLst/>
              <a:uLnTx/>
              <a:uFillTx/>
              <a:latin typeface="Arial"/>
              <a:ea typeface="+mj-ea"/>
              <a:cs typeface="Arial"/>
            </a:endParaRPr>
          </a:p>
        </p:txBody>
      </p:sp>
      <p:sp>
        <p:nvSpPr>
          <p:cNvPr id="26" name="Text Placeholder 12">
            <a:extLst>
              <a:ext uri="{FF2B5EF4-FFF2-40B4-BE49-F238E27FC236}">
                <a16:creationId xmlns:a16="http://schemas.microsoft.com/office/drawing/2014/main" id="{5EFB03C0-BB1E-422B-BFBA-77C97D0C1014}"/>
              </a:ext>
            </a:extLst>
          </p:cNvPr>
          <p:cNvSpPr txBox="1">
            <a:spLocks/>
          </p:cNvSpPr>
          <p:nvPr/>
        </p:nvSpPr>
        <p:spPr>
          <a:xfrm>
            <a:off x="5323145" y="1605890"/>
            <a:ext cx="3400424"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Impact on learner outcomes</a:t>
            </a:r>
          </a:p>
        </p:txBody>
      </p:sp>
      <p:sp>
        <p:nvSpPr>
          <p:cNvPr id="29" name="Title 11">
            <a:extLst>
              <a:ext uri="{FF2B5EF4-FFF2-40B4-BE49-F238E27FC236}">
                <a16:creationId xmlns:a16="http://schemas.microsoft.com/office/drawing/2014/main" id="{89DD4B4E-A808-4E53-84BE-668EA4D0026B}"/>
              </a:ext>
            </a:extLst>
          </p:cNvPr>
          <p:cNvSpPr txBox="1">
            <a:spLocks/>
          </p:cNvSpPr>
          <p:nvPr/>
        </p:nvSpPr>
        <p:spPr>
          <a:xfrm>
            <a:off x="4631847" y="2787251"/>
            <a:ext cx="2252126" cy="1011512"/>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100" b="1" i="0" u="none" strike="noStrike" kern="1200" cap="none" spc="0" normalizeH="0" baseline="0" noProof="0">
                <a:ln>
                  <a:noFill/>
                </a:ln>
                <a:solidFill>
                  <a:srgbClr val="0071F8"/>
                </a:solidFill>
                <a:effectLst/>
                <a:uLnTx/>
                <a:uFillTx/>
                <a:latin typeface="Arial"/>
                <a:ea typeface="+mj-ea"/>
                <a:cs typeface="+mj-cs"/>
              </a:rPr>
              <a:t>90%</a:t>
            </a:r>
            <a:endParaRPr kumimoji="0" lang="en-US" sz="6100" b="1" i="0" u="none" strike="noStrike" kern="1200" cap="none" spc="0" normalizeH="0" baseline="0" noProof="0">
              <a:ln>
                <a:noFill/>
              </a:ln>
              <a:solidFill>
                <a:srgbClr val="0071F8"/>
              </a:solidFill>
              <a:effectLst/>
              <a:uLnTx/>
              <a:uFillTx/>
              <a:latin typeface="Arial"/>
              <a:ea typeface="+mj-ea"/>
              <a:cs typeface="Arial"/>
            </a:endParaRPr>
          </a:p>
        </p:txBody>
      </p:sp>
      <p:sp>
        <p:nvSpPr>
          <p:cNvPr id="30" name="Text Placeholder 12">
            <a:extLst>
              <a:ext uri="{FF2B5EF4-FFF2-40B4-BE49-F238E27FC236}">
                <a16:creationId xmlns:a16="http://schemas.microsoft.com/office/drawing/2014/main" id="{67B991DE-2CA8-41C1-9D05-8CF7B7A01804}"/>
              </a:ext>
            </a:extLst>
          </p:cNvPr>
          <p:cNvSpPr txBox="1">
            <a:spLocks/>
          </p:cNvSpPr>
          <p:nvPr/>
        </p:nvSpPr>
        <p:spPr>
          <a:xfrm>
            <a:off x="4144681" y="3674261"/>
            <a:ext cx="2878676" cy="31141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Impact on the organisation</a:t>
            </a:r>
            <a:endParaRPr kumimoji="0" lang="en-US" sz="2800" b="0" i="0" u="none" strike="noStrike" kern="1200" cap="none" spc="0" normalizeH="0" baseline="0" noProof="0">
              <a:ln>
                <a:noFill/>
              </a:ln>
              <a:solidFill>
                <a:prstClr val="black"/>
              </a:solidFill>
              <a:effectLst/>
              <a:uLnTx/>
              <a:uFillTx/>
              <a:latin typeface="Arial"/>
              <a:ea typeface="+mn-ea"/>
              <a:cs typeface="Arial"/>
            </a:endParaRPr>
          </a:p>
          <a:p>
            <a:pPr marL="456724" marR="0" lvl="0" indent="-456724" algn="l" defTabSz="6858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Arial"/>
              <a:ea typeface="+mn-ea"/>
              <a:cs typeface="+mn-cs"/>
            </a:endParaRPr>
          </a:p>
        </p:txBody>
      </p:sp>
      <p:sp>
        <p:nvSpPr>
          <p:cNvPr id="31" name="Text Placeholder 12">
            <a:extLst>
              <a:ext uri="{FF2B5EF4-FFF2-40B4-BE49-F238E27FC236}">
                <a16:creationId xmlns:a16="http://schemas.microsoft.com/office/drawing/2014/main" id="{A3D2E1C0-A0ED-49F1-9E17-A3D276E1E583}"/>
              </a:ext>
            </a:extLst>
          </p:cNvPr>
          <p:cNvSpPr txBox="1">
            <a:spLocks/>
          </p:cNvSpPr>
          <p:nvPr/>
        </p:nvSpPr>
        <p:spPr>
          <a:xfrm>
            <a:off x="493808" y="899181"/>
            <a:ext cx="3690439" cy="819217"/>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What do members who have completed QTLS say?</a:t>
            </a: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12">
            <a:extLst>
              <a:ext uri="{FF2B5EF4-FFF2-40B4-BE49-F238E27FC236}">
                <a16:creationId xmlns:a16="http://schemas.microsoft.com/office/drawing/2014/main" id="{C41062FD-91EA-4A7A-923E-ED4C97D48840}"/>
              </a:ext>
            </a:extLst>
          </p:cNvPr>
          <p:cNvSpPr txBox="1">
            <a:spLocks/>
          </p:cNvSpPr>
          <p:nvPr/>
        </p:nvSpPr>
        <p:spPr>
          <a:xfrm>
            <a:off x="1193432" y="4259486"/>
            <a:ext cx="568514" cy="302882"/>
          </a:xfrm>
          <a:prstGeom prst="rect">
            <a:avLst/>
          </a:prstGeom>
        </p:spPr>
        <p:txBody>
          <a:bodyPr vert="horz" lIns="0" tIns="0" rIns="0" bIns="0" rtlCol="0" anchor="t">
            <a:noAutofit/>
          </a:bodyPr>
          <a:lstStyle>
            <a:lvl1pPr marL="0" indent="0" algn="l" defTabSz="685800" rtl="0" eaLnBrk="1" latinLnBrk="0" hangingPunct="1">
              <a:lnSpc>
                <a:spcPts val="2800"/>
              </a:lnSpc>
              <a:spcBef>
                <a:spcPts val="0"/>
              </a:spcBef>
              <a:spcAft>
                <a:spcPts val="0"/>
              </a:spcAft>
              <a:buFont typeface="Arial" panose="020B0604020202020204" pitchFamily="34" charset="0"/>
              <a:buNone/>
              <a:defRPr sz="2800" kern="1200">
                <a:solidFill>
                  <a:schemeClr val="tx1"/>
                </a:solidFill>
                <a:latin typeface="+mn-lt"/>
                <a:ea typeface="+mn-ea"/>
                <a:cs typeface="+mn-cs"/>
              </a:defRPr>
            </a:lvl1pPr>
            <a:lvl2pPr marL="270000" indent="-270000" algn="l" defTabSz="685800" rtl="0" eaLnBrk="1" latinLnBrk="0" hangingPunct="1">
              <a:lnSpc>
                <a:spcPts val="2800"/>
              </a:lnSpc>
              <a:spcBef>
                <a:spcPts val="0"/>
              </a:spcBef>
              <a:buFont typeface="Arial" panose="020B0604020202020204" pitchFamily="34" charset="0"/>
              <a:buChar char="−"/>
              <a:defRPr sz="2800" kern="1200">
                <a:solidFill>
                  <a:schemeClr val="tx1"/>
                </a:solidFill>
                <a:latin typeface="+mn-lt"/>
                <a:ea typeface="+mn-ea"/>
                <a:cs typeface="+mn-cs"/>
              </a:defRPr>
            </a:lvl2pPr>
            <a:lvl3pPr marL="54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3pPr>
            <a:lvl4pPr marL="81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4pPr>
            <a:lvl5pPr marL="1080000" indent="-270000" algn="l" defTabSz="685800" rtl="0" eaLnBrk="1" latinLnBrk="0" hangingPunct="1">
              <a:lnSpc>
                <a:spcPts val="28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Arial"/>
                <a:ea typeface="+mn-ea"/>
                <a:cs typeface="Arial"/>
              </a:rPr>
              <a:t>NPS</a:t>
            </a: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a:ea typeface="+mn-ea"/>
              <a:cs typeface="+mn-cs"/>
            </a:endParaRPr>
          </a:p>
          <a:p>
            <a:pPr marL="456724" marR="0" lvl="0" indent="-456724" algn="l" defTabSz="6858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Arial"/>
              <a:ea typeface="+mn-ea"/>
              <a:cs typeface="Arial"/>
            </a:endParaRPr>
          </a:p>
          <a:p>
            <a:pPr marL="456724" marR="0" lvl="0" indent="-456724" algn="l" defTabSz="6858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6858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Arial"/>
              <a:ea typeface="+mn-ea"/>
              <a:cs typeface="+mn-cs"/>
            </a:endParaRPr>
          </a:p>
        </p:txBody>
      </p:sp>
      <p:pic>
        <p:nvPicPr>
          <p:cNvPr id="13" name="Picture 12" descr="Chart, sunburst chart&#10;&#10;Description automatically generated">
            <a:extLst>
              <a:ext uri="{FF2B5EF4-FFF2-40B4-BE49-F238E27FC236}">
                <a16:creationId xmlns:a16="http://schemas.microsoft.com/office/drawing/2014/main" id="{3330E2CF-5209-EAAC-79A2-7E7CD77E1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40" y="3443436"/>
            <a:ext cx="1386958" cy="877157"/>
          </a:xfrm>
          <a:prstGeom prst="rect">
            <a:avLst/>
          </a:prstGeom>
        </p:spPr>
      </p:pic>
    </p:spTree>
    <p:extLst>
      <p:ext uri="{BB962C8B-B14F-4D97-AF65-F5344CB8AC3E}">
        <p14:creationId xmlns:p14="http://schemas.microsoft.com/office/powerpoint/2010/main" val="135932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55652" y="1252194"/>
            <a:ext cx="6394843" cy="3285435"/>
          </a:xfrm>
          <a:prstGeom prst="rect">
            <a:avLst/>
          </a:prstGeom>
        </p:spPr>
        <p:txBody>
          <a:bodyPr lIns="91440" tIns="45720" rIns="91440" bIns="45720" anchor="t">
            <a:normAutofit lnSpcReduction="1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GB">
                <a:ea typeface="+mn-lt"/>
                <a:cs typeface="+mn-lt"/>
              </a:rPr>
              <a:t>Recognition of your status as a professional teacher or trainer </a:t>
            </a:r>
            <a:endParaRPr lang="en-GB">
              <a:cs typeface="Arial"/>
            </a:endParaRPr>
          </a:p>
          <a:p>
            <a:pPr marL="342900" indent="-342900">
              <a:buFont typeface="Arial" panose="020B0604020202020204" pitchFamily="34" charset="0"/>
              <a:buChar char="•"/>
            </a:pPr>
            <a:r>
              <a:rPr lang="en-GB"/>
              <a:t>Shows your commitment, skills and knowledge to employers </a:t>
            </a:r>
            <a:endParaRPr lang="en-GB">
              <a:cs typeface="Arial"/>
            </a:endParaRPr>
          </a:p>
          <a:p>
            <a:pPr marL="342900" indent="-342900">
              <a:buFont typeface="Arial" panose="020B0604020202020204" pitchFamily="34" charset="0"/>
              <a:buChar char="•"/>
            </a:pPr>
            <a:r>
              <a:rPr lang="en-GB"/>
              <a:t>Valuable CPD </a:t>
            </a:r>
            <a:endParaRPr lang="en-GB">
              <a:cs typeface="Arial"/>
            </a:endParaRPr>
          </a:p>
          <a:p>
            <a:pPr marL="342900" indent="-342900">
              <a:buFont typeface="Arial" panose="020B0604020202020204" pitchFamily="34" charset="0"/>
              <a:buChar char="•"/>
            </a:pPr>
            <a:r>
              <a:rPr lang="en-GB"/>
              <a:t>You can develop your digital skills and work collaboratively with colleagues</a:t>
            </a:r>
            <a:endParaRPr lang="en-GB">
              <a:cs typeface="Arial"/>
            </a:endParaRPr>
          </a:p>
          <a:p>
            <a:pPr marL="342900" indent="-342900">
              <a:buFont typeface="Arial" panose="020B0604020202020204" pitchFamily="34" charset="0"/>
              <a:buChar char="•"/>
            </a:pPr>
            <a:r>
              <a:rPr lang="en-GB">
                <a:cs typeface="Arial"/>
              </a:rPr>
              <a:t>Use of MSET QTLS designation </a:t>
            </a:r>
            <a:endParaRPr lang="en-GB"/>
          </a:p>
          <a:p>
            <a:pPr marL="342900" indent="-342900">
              <a:buFont typeface="Arial" panose="020B0604020202020204" pitchFamily="34" charset="0"/>
              <a:buChar char="•"/>
            </a:pPr>
            <a:r>
              <a:rPr lang="en-GB"/>
              <a:t>A natural progression route towards ATS </a:t>
            </a:r>
            <a:endParaRPr lang="en-GB">
              <a:cs typeface="Arial"/>
            </a:endParaRPr>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3" name="Group 2">
            <a:extLst>
              <a:ext uri="{FF2B5EF4-FFF2-40B4-BE49-F238E27FC236}">
                <a16:creationId xmlns:a16="http://schemas.microsoft.com/office/drawing/2014/main" id="{76BEC2CF-CDD5-4729-BF46-A758BFA8E6F6}"/>
              </a:ext>
            </a:extLst>
          </p:cNvPr>
          <p:cNvGrpSpPr/>
          <p:nvPr/>
        </p:nvGrpSpPr>
        <p:grpSpPr>
          <a:xfrm>
            <a:off x="7069835" y="1093896"/>
            <a:ext cx="1334321" cy="1992718"/>
            <a:chOff x="7069835" y="1093896"/>
            <a:chExt cx="1334321" cy="1992718"/>
          </a:xfrm>
        </p:grpSpPr>
        <p:sp>
          <p:nvSpPr>
            <p:cNvPr id="9" name="Donut 8"/>
            <p:cNvSpPr/>
            <p:nvPr/>
          </p:nvSpPr>
          <p:spPr>
            <a:xfrm>
              <a:off x="7069835" y="1093896"/>
              <a:ext cx="1334321" cy="1240316"/>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340095" y="2436175"/>
              <a:ext cx="793802" cy="650439"/>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Title 9"/>
          <p:cNvSpPr txBox="1">
            <a:spLocks/>
          </p:cNvSpPr>
          <p:nvPr/>
        </p:nvSpPr>
        <p:spPr>
          <a:xfrm>
            <a:off x="429800" y="4587362"/>
            <a:ext cx="6596166" cy="343778"/>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r>
              <a:rPr lang="en-GB" sz="1200"/>
              <a:t>SET administers both QTLS and ATS on behalf of the Education and Training Foundation</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Title 11">
            <a:extLst>
              <a:ext uri="{FF2B5EF4-FFF2-40B4-BE49-F238E27FC236}">
                <a16:creationId xmlns:a16="http://schemas.microsoft.com/office/drawing/2014/main" id="{CA3A0A5A-A845-486A-9EFC-090CC059AEA5}"/>
              </a:ext>
            </a:extLst>
          </p:cNvPr>
          <p:cNvSpPr>
            <a:spLocks noGrp="1"/>
          </p:cNvSpPr>
          <p:nvPr>
            <p:ph type="title"/>
          </p:nvPr>
        </p:nvSpPr>
        <p:spPr>
          <a:xfrm>
            <a:off x="654045" y="605871"/>
            <a:ext cx="5110062" cy="798864"/>
          </a:xfrm>
        </p:spPr>
        <p:txBody>
          <a:bodyPr vert="horz" lIns="91440" tIns="45720" rIns="91440" bIns="45720" rtlCol="0" anchor="ctr">
            <a:noAutofit/>
          </a:bodyPr>
          <a:lstStyle/>
          <a:p>
            <a:pPr defTabSz="914400">
              <a:lnSpc>
                <a:spcPct val="90000"/>
              </a:lnSpc>
              <a:spcBef>
                <a:spcPct val="0"/>
              </a:spcBef>
            </a:pPr>
            <a:r>
              <a:rPr lang="en-US" sz="4400">
                <a:solidFill>
                  <a:srgbClr val="0071F8"/>
                </a:solidFill>
              </a:rPr>
              <a:t>Benefits</a:t>
            </a:r>
            <a:br>
              <a:rPr lang="en-US" sz="4400"/>
            </a:br>
            <a:endParaRPr lang="en-US" sz="4400"/>
          </a:p>
        </p:txBody>
      </p:sp>
    </p:spTree>
    <p:extLst>
      <p:ext uri="{BB962C8B-B14F-4D97-AF65-F5344CB8AC3E}">
        <p14:creationId xmlns:p14="http://schemas.microsoft.com/office/powerpoint/2010/main" val="93728841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19</a:t>
            </a:fld>
            <a:endParaRPr lang="en-GB"/>
          </a:p>
        </p:txBody>
      </p:sp>
      <p:sp>
        <p:nvSpPr>
          <p:cNvPr id="13" name="Text Placeholder 12">
            <a:extLst>
              <a:ext uri="{FF2B5EF4-FFF2-40B4-BE49-F238E27FC236}">
                <a16:creationId xmlns:a16="http://schemas.microsoft.com/office/drawing/2014/main" id="{0D34062D-4580-4D8D-B0E3-2220E8A29400}"/>
              </a:ext>
            </a:extLst>
          </p:cNvPr>
          <p:cNvSpPr>
            <a:spLocks noGrp="1"/>
          </p:cNvSpPr>
          <p:nvPr>
            <p:ph type="body" sz="quarter" idx="12"/>
          </p:nvPr>
        </p:nvSpPr>
        <p:spPr>
          <a:xfrm>
            <a:off x="252000" y="973096"/>
            <a:ext cx="8614800" cy="3923945"/>
          </a:xfrm>
        </p:spPr>
        <p:txBody>
          <a:bodyPr vert="horz" lIns="0" tIns="0" rIns="0" bIns="0" rtlCol="0" anchor="t">
            <a:noAutofit/>
          </a:bodyPr>
          <a:lstStyle/>
          <a:p>
            <a:r>
              <a:rPr lang="en-US" b="1"/>
              <a:t>QTLS has legal parity with QTS</a:t>
            </a:r>
          </a:p>
          <a:p>
            <a:endParaRPr lang="en-US" b="1"/>
          </a:p>
          <a:p>
            <a:r>
              <a:rPr lang="en-US" sz="2400"/>
              <a:t>1 April 2012 the Department for Education (DfE) changed the law to add QTLS status to the list of qualifications and statuses equivalent to QTS. This change followed a recommendation from the 2011 </a:t>
            </a:r>
            <a:r>
              <a:rPr lang="en-US" sz="2400">
                <a:hlinkClick r:id="rId2" tooltip="Gov.uk website "/>
              </a:rPr>
              <a:t>Review of Vocational Education</a:t>
            </a:r>
            <a:r>
              <a:rPr lang="en-US" sz="2400"/>
              <a:t>.</a:t>
            </a:r>
          </a:p>
          <a:p>
            <a:endParaRPr lang="en-US" sz="2400"/>
          </a:p>
          <a:p>
            <a:r>
              <a:rPr lang="en-US" sz="2400"/>
              <a:t>"Since 1 April 2014, further education teachers who have been awarded QTLS by the Society for Education and Training and are members, are </a:t>
            </a:r>
            <a:r>
              <a:rPr lang="en-US" sz="2400" err="1"/>
              <a:t>recognised</a:t>
            </a:r>
            <a:r>
              <a:rPr lang="en-US" sz="2400"/>
              <a:t> as qualified teachers in schools."</a:t>
            </a:r>
            <a:endParaRPr lang="en-GB" sz="2400" b="1"/>
          </a:p>
          <a:p>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endParaRPr lang="en-US"/>
          </a:p>
          <a:p>
            <a:pPr lvl="0"/>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252000" y="491884"/>
            <a:ext cx="8614800" cy="520239"/>
          </a:xfrm>
        </p:spPr>
        <p:txBody>
          <a:bodyPr>
            <a:normAutofit fontScale="90000"/>
          </a:bodyPr>
          <a:lstStyle/>
          <a:p>
            <a:r>
              <a:rPr lang="en-GB" sz="3100">
                <a:solidFill>
                  <a:schemeClr val="accent1"/>
                </a:solidFill>
              </a:rPr>
              <a:t>Teach in schools?</a:t>
            </a:r>
            <a:br>
              <a:rPr lang="en-GB">
                <a:solidFill>
                  <a:schemeClr val="accent1"/>
                </a:solidFill>
              </a:rPr>
            </a:br>
            <a:endParaRPr lang="en-GB"/>
          </a:p>
        </p:txBody>
      </p:sp>
    </p:spTree>
    <p:extLst>
      <p:ext uri="{BB962C8B-B14F-4D97-AF65-F5344CB8AC3E}">
        <p14:creationId xmlns:p14="http://schemas.microsoft.com/office/powerpoint/2010/main" val="352961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r>
              <a:rPr lang="en-GB" sz="2800">
                <a:solidFill>
                  <a:srgbClr val="0071F8"/>
                </a:solidFill>
              </a:rPr>
              <a:t>Education and Training Foundation (ETF)</a:t>
            </a: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757715"/>
          </a:xfrm>
          <a:prstGeom prst="rect">
            <a:avLst/>
          </a:prstGeom>
        </p:spPr>
        <p:txBody>
          <a:bodyPr>
            <a:normAutofit fontScale="92500" lnSpcReduction="1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a:t>The ETF has a strong relationship with the Department for Education, which </a:t>
            </a:r>
            <a:r>
              <a:rPr lang="en-US" sz="2400" b="1" err="1"/>
              <a:t>recognises</a:t>
            </a:r>
            <a:r>
              <a:rPr lang="en-US" sz="2400" b="1"/>
              <a:t> the ETF’s unique expertise and funds many of the </a:t>
            </a:r>
            <a:r>
              <a:rPr lang="en-US" sz="2400" b="1" err="1"/>
              <a:t>programmes</a:t>
            </a:r>
            <a:r>
              <a:rPr lang="en-US" sz="2400" b="1"/>
              <a:t> they deliver.</a:t>
            </a:r>
          </a:p>
          <a:p>
            <a:endParaRPr lang="en-GB"/>
          </a:p>
          <a:p>
            <a:r>
              <a:rPr lang="en-US"/>
              <a:t>We support teachers and leaders across the Further Education and Training sector to help them achieve their professional development goals for the benefit of learners and employers across England. In doing so, we help to transform the lives of individuals and communities across the country, unleashing potential and benefitting the economy.</a:t>
            </a:r>
            <a:endParaRPr lang="en-GB" sz="2800"/>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2</a:t>
            </a:fld>
            <a:endParaRPr lang="en-GB"/>
          </a:p>
        </p:txBody>
      </p:sp>
    </p:spTree>
    <p:extLst>
      <p:ext uri="{BB962C8B-B14F-4D97-AF65-F5344CB8AC3E}">
        <p14:creationId xmlns:p14="http://schemas.microsoft.com/office/powerpoint/2010/main" val="391643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02</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fontScale="77500" lnSpcReduction="20000"/>
          </a:bodyPr>
          <a:lstStyle/>
          <a:p>
            <a:r>
              <a:rPr lang="en-US" sz="4800"/>
              <a:t>What are the stages, timescales and eligibility?</a:t>
            </a:r>
            <a:endParaRPr lang="en-GB"/>
          </a:p>
        </p:txBody>
      </p:sp>
    </p:spTree>
    <p:extLst>
      <p:ext uri="{BB962C8B-B14F-4D97-AF65-F5344CB8AC3E}">
        <p14:creationId xmlns:p14="http://schemas.microsoft.com/office/powerpoint/2010/main" val="1665152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a:xfrm>
            <a:off x="425560" y="4720522"/>
            <a:ext cx="7704000" cy="273844"/>
          </a:xfrm>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21</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432811" y="332241"/>
            <a:ext cx="8511957" cy="887312"/>
          </a:xfrm>
        </p:spPr>
        <p:txBody>
          <a:bodyPr>
            <a:normAutofit/>
          </a:bodyPr>
          <a:lstStyle/>
          <a:p>
            <a:pPr>
              <a:lnSpc>
                <a:spcPct val="100000"/>
              </a:lnSpc>
            </a:pPr>
            <a:r>
              <a:rPr lang="en-US" sz="2400">
                <a:solidFill>
                  <a:srgbClr val="0071F8"/>
                </a:solidFill>
              </a:rPr>
              <a:t>Timescale – One </a:t>
            </a:r>
            <a:r>
              <a:rPr lang="en-US" sz="2400" err="1">
                <a:solidFill>
                  <a:srgbClr val="0071F8"/>
                </a:solidFill>
              </a:rPr>
              <a:t>programme</a:t>
            </a:r>
            <a:r>
              <a:rPr lang="en-US" sz="2400">
                <a:solidFill>
                  <a:srgbClr val="0071F8"/>
                </a:solidFill>
              </a:rPr>
              <a:t> - 2 stages</a:t>
            </a:r>
            <a:endParaRPr lang="en-GB">
              <a:solidFill>
                <a:srgbClr val="0071F8"/>
              </a:solidFill>
            </a:endParaRPr>
          </a:p>
        </p:txBody>
      </p:sp>
      <p:grpSp>
        <p:nvGrpSpPr>
          <p:cNvPr id="26" name="Group 25">
            <a:extLst>
              <a:ext uri="{FF2B5EF4-FFF2-40B4-BE49-F238E27FC236}">
                <a16:creationId xmlns:a16="http://schemas.microsoft.com/office/drawing/2014/main" id="{A619B795-0092-4F3F-B14D-6FFA633EBDB7}"/>
              </a:ext>
            </a:extLst>
          </p:cNvPr>
          <p:cNvGrpSpPr/>
          <p:nvPr/>
        </p:nvGrpSpPr>
        <p:grpSpPr>
          <a:xfrm>
            <a:off x="446824" y="2927427"/>
            <a:ext cx="970849" cy="964089"/>
            <a:chOff x="7187219" y="2983121"/>
            <a:chExt cx="1538473" cy="1546115"/>
          </a:xfrm>
        </p:grpSpPr>
        <p:sp>
          <p:nvSpPr>
            <p:cNvPr id="18" name="Oval 17">
              <a:extLst>
                <a:ext uri="{FF2B5EF4-FFF2-40B4-BE49-F238E27FC236}">
                  <a16:creationId xmlns:a16="http://schemas.microsoft.com/office/drawing/2014/main" id="{8C3D9EA4-6942-4BF0-9B81-B02DCA6B74D6}"/>
                </a:ext>
              </a:extLst>
            </p:cNvPr>
            <p:cNvSpPr/>
            <p:nvPr/>
          </p:nvSpPr>
          <p:spPr>
            <a:xfrm>
              <a:off x="7187219" y="2983121"/>
              <a:ext cx="1538473" cy="1546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Daily calendar">
              <a:extLst>
                <a:ext uri="{FF2B5EF4-FFF2-40B4-BE49-F238E27FC236}">
                  <a16:creationId xmlns:a16="http://schemas.microsoft.com/office/drawing/2014/main" id="{B331AE54-D8C9-4033-A475-8517ACE9E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6948" y="3063916"/>
              <a:ext cx="1292285" cy="1292285"/>
            </a:xfrm>
            <a:prstGeom prst="rect">
              <a:avLst/>
            </a:prstGeom>
          </p:spPr>
        </p:pic>
      </p:grpSp>
      <p:graphicFrame>
        <p:nvGraphicFramePr>
          <p:cNvPr id="19" name="Table 18">
            <a:extLst>
              <a:ext uri="{FF2B5EF4-FFF2-40B4-BE49-F238E27FC236}">
                <a16:creationId xmlns:a16="http://schemas.microsoft.com/office/drawing/2014/main" id="{BC8B2CFF-3234-47D9-8E53-F0C65C1BB226}"/>
              </a:ext>
            </a:extLst>
          </p:cNvPr>
          <p:cNvGraphicFramePr>
            <a:graphicFrameLocks noGrp="1"/>
          </p:cNvGraphicFramePr>
          <p:nvPr>
            <p:extLst>
              <p:ext uri="{D42A27DB-BD31-4B8C-83A1-F6EECF244321}">
                <p14:modId xmlns:p14="http://schemas.microsoft.com/office/powerpoint/2010/main" val="1131419485"/>
              </p:ext>
            </p:extLst>
          </p:nvPr>
        </p:nvGraphicFramePr>
        <p:xfrm>
          <a:off x="1753142" y="2785263"/>
          <a:ext cx="6944124" cy="1270367"/>
        </p:xfrm>
        <a:graphic>
          <a:graphicData uri="http://schemas.openxmlformats.org/drawingml/2006/table">
            <a:tbl>
              <a:tblPr firstRow="1" bandRow="1">
                <a:tableStyleId>{5C22544A-7EE6-4342-B048-85BDC9FD1C3A}</a:tableStyleId>
              </a:tblPr>
              <a:tblGrid>
                <a:gridCol w="1422449">
                  <a:extLst>
                    <a:ext uri="{9D8B030D-6E8A-4147-A177-3AD203B41FA5}">
                      <a16:colId xmlns:a16="http://schemas.microsoft.com/office/drawing/2014/main" val="887112355"/>
                    </a:ext>
                  </a:extLst>
                </a:gridCol>
                <a:gridCol w="1601972">
                  <a:extLst>
                    <a:ext uri="{9D8B030D-6E8A-4147-A177-3AD203B41FA5}">
                      <a16:colId xmlns:a16="http://schemas.microsoft.com/office/drawing/2014/main" val="20001"/>
                    </a:ext>
                  </a:extLst>
                </a:gridCol>
                <a:gridCol w="1552353">
                  <a:extLst>
                    <a:ext uri="{9D8B030D-6E8A-4147-A177-3AD203B41FA5}">
                      <a16:colId xmlns:a16="http://schemas.microsoft.com/office/drawing/2014/main" val="20002"/>
                    </a:ext>
                  </a:extLst>
                </a:gridCol>
                <a:gridCol w="1226289">
                  <a:extLst>
                    <a:ext uri="{9D8B030D-6E8A-4147-A177-3AD203B41FA5}">
                      <a16:colId xmlns:a16="http://schemas.microsoft.com/office/drawing/2014/main" val="20003"/>
                    </a:ext>
                  </a:extLst>
                </a:gridCol>
                <a:gridCol w="1141061">
                  <a:extLst>
                    <a:ext uri="{9D8B030D-6E8A-4147-A177-3AD203B41FA5}">
                      <a16:colId xmlns:a16="http://schemas.microsoft.com/office/drawing/2014/main" val="20004"/>
                    </a:ext>
                  </a:extLst>
                </a:gridCol>
              </a:tblGrid>
              <a:tr h="787590">
                <a:tc>
                  <a:txBody>
                    <a:bodyPr/>
                    <a:lstStyle/>
                    <a:p>
                      <a:r>
                        <a:rPr lang="en-GB" sz="1400">
                          <a:solidFill>
                            <a:schemeClr val="bg1"/>
                          </a:solidFill>
                        </a:rPr>
                        <a:t>Stage 2:</a:t>
                      </a:r>
                    </a:p>
                    <a:p>
                      <a:r>
                        <a:rPr lang="en-GB" sz="1400">
                          <a:solidFill>
                            <a:schemeClr val="bg1"/>
                          </a:solidFill>
                        </a:rPr>
                        <a:t>Professional Formation</a:t>
                      </a:r>
                    </a:p>
                  </a:txBody>
                  <a:tcPr marL="71699" marR="71699" marT="35850" marB="35850"/>
                </a:tc>
                <a:tc>
                  <a:txBody>
                    <a:bodyPr/>
                    <a:lstStyle/>
                    <a:p>
                      <a:pPr algn="ctr"/>
                      <a:r>
                        <a:rPr lang="en-GB" sz="1400">
                          <a:solidFill>
                            <a:schemeClr val="bg1"/>
                          </a:solidFill>
                        </a:rPr>
                        <a:t>Portfolios issued</a:t>
                      </a:r>
                    </a:p>
                  </a:txBody>
                  <a:tcPr marL="71699" marR="71699" marT="35850" marB="35850"/>
                </a:tc>
                <a:tc>
                  <a:txBody>
                    <a:bodyPr/>
                    <a:lstStyle/>
                    <a:p>
                      <a:pPr algn="ctr"/>
                      <a:r>
                        <a:rPr lang="en-GB" sz="1400">
                          <a:solidFill>
                            <a:schemeClr val="bg1"/>
                          </a:solidFill>
                        </a:rPr>
                        <a:t>Portfolios submitted for review</a:t>
                      </a:r>
                    </a:p>
                  </a:txBody>
                  <a:tcPr marL="71699" marR="71699" marT="35850" marB="35850"/>
                </a:tc>
                <a:tc>
                  <a:txBody>
                    <a:bodyPr/>
                    <a:lstStyle/>
                    <a:p>
                      <a:pPr algn="ctr"/>
                      <a:r>
                        <a:rPr lang="en-GB" sz="1400">
                          <a:solidFill>
                            <a:schemeClr val="bg1"/>
                          </a:solidFill>
                        </a:rPr>
                        <a:t>Review period</a:t>
                      </a:r>
                    </a:p>
                  </a:txBody>
                  <a:tcPr marL="71699" marR="71699" marT="35850" marB="35850"/>
                </a:tc>
                <a:tc>
                  <a:txBody>
                    <a:bodyPr/>
                    <a:lstStyle/>
                    <a:p>
                      <a:pPr algn="ctr"/>
                      <a:r>
                        <a:rPr lang="en-GB" sz="1400">
                          <a:solidFill>
                            <a:schemeClr val="bg1"/>
                          </a:solidFill>
                        </a:rPr>
                        <a:t>Notification of results</a:t>
                      </a:r>
                    </a:p>
                  </a:txBody>
                  <a:tcPr marL="71699" marR="71699" marT="35850" marB="35850"/>
                </a:tc>
                <a:extLst>
                  <a:ext uri="{0D108BD9-81ED-4DB2-BD59-A6C34878D82A}">
                    <a16:rowId xmlns:a16="http://schemas.microsoft.com/office/drawing/2014/main" val="10000"/>
                  </a:ext>
                </a:extLst>
              </a:tr>
              <a:tr h="482777">
                <a:tc>
                  <a:txBody>
                    <a:bodyPr/>
                    <a:lstStyle/>
                    <a:p>
                      <a:pPr algn="ctr"/>
                      <a:r>
                        <a:rPr lang="en-GB" sz="1300" b="1"/>
                        <a:t>January start</a:t>
                      </a:r>
                    </a:p>
                    <a:p>
                      <a:pPr algn="r"/>
                      <a:endParaRPr lang="en-GB" sz="1300" b="1"/>
                    </a:p>
                  </a:txBody>
                  <a:tcPr marL="71699" marR="71699" marT="35850" marB="35850"/>
                </a:tc>
                <a:tc>
                  <a:txBody>
                    <a:bodyPr/>
                    <a:lstStyle/>
                    <a:p>
                      <a:pPr algn="ctr"/>
                      <a:r>
                        <a:rPr lang="en-GB" sz="1300"/>
                        <a:t>Mid-January </a:t>
                      </a:r>
                    </a:p>
                  </a:txBody>
                  <a:tcPr marL="71699" marR="71699" marT="35850" marB="35850"/>
                </a:tc>
                <a:tc>
                  <a:txBody>
                    <a:bodyPr/>
                    <a:lstStyle/>
                    <a:p>
                      <a:pPr algn="ctr"/>
                      <a:r>
                        <a:rPr lang="en-GB" sz="1300"/>
                        <a:t>June</a:t>
                      </a:r>
                    </a:p>
                  </a:txBody>
                  <a:tcPr marL="71699" marR="71699" marT="35850" marB="35850"/>
                </a:tc>
                <a:tc>
                  <a:txBody>
                    <a:bodyPr/>
                    <a:lstStyle/>
                    <a:p>
                      <a:pPr algn="ctr"/>
                      <a:r>
                        <a:rPr lang="en-GB" sz="1300"/>
                        <a:t>July</a:t>
                      </a:r>
                    </a:p>
                  </a:txBody>
                  <a:tcPr marL="71699" marR="71699" marT="35850" marB="35850"/>
                </a:tc>
                <a:tc>
                  <a:txBody>
                    <a:bodyPr/>
                    <a:lstStyle/>
                    <a:p>
                      <a:pPr algn="ctr"/>
                      <a:r>
                        <a:rPr lang="en-GB" sz="1300"/>
                        <a:t>August</a:t>
                      </a:r>
                    </a:p>
                  </a:txBody>
                  <a:tcPr marL="71699" marR="71699" marT="35850" marB="35850"/>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C9227FC8-40D5-4402-BDE3-5F227F0D39FB}"/>
              </a:ext>
            </a:extLst>
          </p:cNvPr>
          <p:cNvGraphicFramePr>
            <a:graphicFrameLocks noGrp="1"/>
          </p:cNvGraphicFramePr>
          <p:nvPr>
            <p:extLst>
              <p:ext uri="{D42A27DB-BD31-4B8C-83A1-F6EECF244321}">
                <p14:modId xmlns:p14="http://schemas.microsoft.com/office/powerpoint/2010/main" val="4119668870"/>
              </p:ext>
            </p:extLst>
          </p:nvPr>
        </p:nvGraphicFramePr>
        <p:xfrm>
          <a:off x="425560" y="1087870"/>
          <a:ext cx="8271706" cy="1407917"/>
        </p:xfrm>
        <a:graphic>
          <a:graphicData uri="http://schemas.openxmlformats.org/drawingml/2006/table">
            <a:tbl>
              <a:tblPr firstRow="1" bandRow="1">
                <a:tableStyleId>{5C22544A-7EE6-4342-B048-85BDC9FD1C3A}</a:tableStyleId>
              </a:tblPr>
              <a:tblGrid>
                <a:gridCol w="1338838">
                  <a:extLst>
                    <a:ext uri="{9D8B030D-6E8A-4147-A177-3AD203B41FA5}">
                      <a16:colId xmlns:a16="http://schemas.microsoft.com/office/drawing/2014/main" val="887112355"/>
                    </a:ext>
                  </a:extLst>
                </a:gridCol>
                <a:gridCol w="1440414">
                  <a:extLst>
                    <a:ext uri="{9D8B030D-6E8A-4147-A177-3AD203B41FA5}">
                      <a16:colId xmlns:a16="http://schemas.microsoft.com/office/drawing/2014/main" val="20000"/>
                    </a:ext>
                  </a:extLst>
                </a:gridCol>
                <a:gridCol w="1588873">
                  <a:extLst>
                    <a:ext uri="{9D8B030D-6E8A-4147-A177-3AD203B41FA5}">
                      <a16:colId xmlns:a16="http://schemas.microsoft.com/office/drawing/2014/main" val="20001"/>
                    </a:ext>
                  </a:extLst>
                </a:gridCol>
                <a:gridCol w="1559627">
                  <a:extLst>
                    <a:ext uri="{9D8B030D-6E8A-4147-A177-3AD203B41FA5}">
                      <a16:colId xmlns:a16="http://schemas.microsoft.com/office/drawing/2014/main" val="20002"/>
                    </a:ext>
                  </a:extLst>
                </a:gridCol>
                <a:gridCol w="1207450">
                  <a:extLst>
                    <a:ext uri="{9D8B030D-6E8A-4147-A177-3AD203B41FA5}">
                      <a16:colId xmlns:a16="http://schemas.microsoft.com/office/drawing/2014/main" val="20003"/>
                    </a:ext>
                  </a:extLst>
                </a:gridCol>
                <a:gridCol w="1136504">
                  <a:extLst>
                    <a:ext uri="{9D8B030D-6E8A-4147-A177-3AD203B41FA5}">
                      <a16:colId xmlns:a16="http://schemas.microsoft.com/office/drawing/2014/main" val="20004"/>
                    </a:ext>
                  </a:extLst>
                </a:gridCol>
              </a:tblGrid>
              <a:tr h="844662">
                <a:tc>
                  <a:txBody>
                    <a:bodyPr/>
                    <a:lstStyle/>
                    <a:p>
                      <a:r>
                        <a:rPr lang="en-GB" sz="1400" dirty="0">
                          <a:solidFill>
                            <a:schemeClr val="bg1"/>
                          </a:solidFill>
                        </a:rPr>
                        <a:t>Stage 1:</a:t>
                      </a:r>
                    </a:p>
                    <a:p>
                      <a:r>
                        <a:rPr lang="en-GB" sz="1400" dirty="0">
                          <a:solidFill>
                            <a:schemeClr val="bg1"/>
                          </a:solidFill>
                        </a:rPr>
                        <a:t>Application</a:t>
                      </a:r>
                    </a:p>
                  </a:txBody>
                  <a:tcPr marL="71699" marR="71699" marT="35850" marB="35850"/>
                </a:tc>
                <a:tc>
                  <a:txBody>
                    <a:bodyPr/>
                    <a:lstStyle/>
                    <a:p>
                      <a:pPr algn="ctr"/>
                      <a:r>
                        <a:rPr lang="en-GB" sz="1400" baseline="0" dirty="0">
                          <a:solidFill>
                            <a:schemeClr val="bg1"/>
                          </a:solidFill>
                        </a:rPr>
                        <a:t>Registration period</a:t>
                      </a:r>
                      <a:endParaRPr lang="en-GB" sz="1400" dirty="0">
                        <a:solidFill>
                          <a:schemeClr val="bg1"/>
                        </a:solidFill>
                      </a:endParaRPr>
                    </a:p>
                  </a:txBody>
                  <a:tcPr marL="71699" marR="71699" marT="35850" marB="35850"/>
                </a:tc>
                <a:tc>
                  <a:txBody>
                    <a:bodyPr/>
                    <a:lstStyle/>
                    <a:p>
                      <a:pPr algn="ctr"/>
                      <a:r>
                        <a:rPr lang="en-GB" sz="1400" dirty="0">
                          <a:solidFill>
                            <a:schemeClr val="bg1"/>
                          </a:solidFill>
                        </a:rPr>
                        <a:t>Applications open</a:t>
                      </a:r>
                    </a:p>
                  </a:txBody>
                  <a:tcPr marL="71699" marR="71699" marT="35850" marB="35850"/>
                </a:tc>
                <a:tc>
                  <a:txBody>
                    <a:bodyPr/>
                    <a:lstStyle/>
                    <a:p>
                      <a:pPr algn="ctr"/>
                      <a:r>
                        <a:rPr lang="en-GB" sz="1400" dirty="0">
                          <a:solidFill>
                            <a:schemeClr val="bg1"/>
                          </a:solidFill>
                        </a:rPr>
                        <a:t>Application portfolios submitted for review</a:t>
                      </a:r>
                    </a:p>
                  </a:txBody>
                  <a:tcPr marL="71699" marR="71699" marT="35850" marB="35850"/>
                </a:tc>
                <a:tc>
                  <a:txBody>
                    <a:bodyPr/>
                    <a:lstStyle/>
                    <a:p>
                      <a:pPr algn="ctr"/>
                      <a:r>
                        <a:rPr lang="en-GB" sz="1400" dirty="0">
                          <a:solidFill>
                            <a:schemeClr val="bg1"/>
                          </a:solidFill>
                        </a:rPr>
                        <a:t>Review period</a:t>
                      </a:r>
                    </a:p>
                  </a:txBody>
                  <a:tcPr marL="71699" marR="71699" marT="35850" marB="35850"/>
                </a:tc>
                <a:tc>
                  <a:txBody>
                    <a:bodyPr/>
                    <a:lstStyle/>
                    <a:p>
                      <a:pPr algn="ctr"/>
                      <a:r>
                        <a:rPr lang="en-GB" sz="1400" dirty="0">
                          <a:solidFill>
                            <a:schemeClr val="bg1"/>
                          </a:solidFill>
                        </a:rPr>
                        <a:t>Notification of results</a:t>
                      </a:r>
                    </a:p>
                  </a:txBody>
                  <a:tcPr marL="71699" marR="71699" marT="35850" marB="35850"/>
                </a:tc>
                <a:extLst>
                  <a:ext uri="{0D108BD9-81ED-4DB2-BD59-A6C34878D82A}">
                    <a16:rowId xmlns:a16="http://schemas.microsoft.com/office/drawing/2014/main" val="10000"/>
                  </a:ext>
                </a:extLst>
              </a:tr>
              <a:tr h="482777">
                <a:tc>
                  <a:txBody>
                    <a:bodyPr/>
                    <a:lstStyle/>
                    <a:p>
                      <a:pPr algn="r"/>
                      <a:endParaRPr lang="en-GB" sz="1300" b="1"/>
                    </a:p>
                    <a:p>
                      <a:pPr algn="r"/>
                      <a:endParaRPr lang="en-GB" sz="1300" b="1"/>
                    </a:p>
                  </a:txBody>
                  <a:tcPr marL="71699" marR="71699" marT="35850" marB="35850"/>
                </a:tc>
                <a:tc>
                  <a:txBody>
                    <a:bodyPr/>
                    <a:lstStyle/>
                    <a:p>
                      <a:pPr algn="ctr"/>
                      <a:r>
                        <a:rPr lang="en-GB" sz="1300" dirty="0"/>
                        <a:t>August</a:t>
                      </a:r>
                    </a:p>
                  </a:txBody>
                  <a:tcPr marL="71699" marR="71699" marT="35850" marB="35850"/>
                </a:tc>
                <a:tc>
                  <a:txBody>
                    <a:bodyPr/>
                    <a:lstStyle/>
                    <a:p>
                      <a:pPr algn="ctr"/>
                      <a:r>
                        <a:rPr lang="en-GB" sz="1300" dirty="0"/>
                        <a:t>August</a:t>
                      </a:r>
                    </a:p>
                  </a:txBody>
                  <a:tcPr marL="71699" marR="71699" marT="35850" marB="35850"/>
                </a:tc>
                <a:tc>
                  <a:txBody>
                    <a:bodyPr/>
                    <a:lstStyle/>
                    <a:p>
                      <a:pPr algn="ctr"/>
                      <a:r>
                        <a:rPr lang="en-GB" sz="1300" dirty="0"/>
                        <a:t>November</a:t>
                      </a:r>
                    </a:p>
                  </a:txBody>
                  <a:tcPr marL="71699" marR="71699" marT="35850" marB="35850"/>
                </a:tc>
                <a:tc>
                  <a:txBody>
                    <a:bodyPr/>
                    <a:lstStyle/>
                    <a:p>
                      <a:pPr algn="ctr"/>
                      <a:r>
                        <a:rPr lang="en-GB" sz="1300" dirty="0"/>
                        <a:t>December</a:t>
                      </a:r>
                    </a:p>
                  </a:txBody>
                  <a:tcPr marL="71699" marR="71699" marT="35850" marB="35850"/>
                </a:tc>
                <a:tc>
                  <a:txBody>
                    <a:bodyPr/>
                    <a:lstStyle/>
                    <a:p>
                      <a:pPr algn="ctr"/>
                      <a:r>
                        <a:rPr lang="en-GB" sz="1300" dirty="0"/>
                        <a:t>Early-January</a:t>
                      </a:r>
                    </a:p>
                  </a:txBody>
                  <a:tcPr marL="71699" marR="71699" marT="35850" marB="3585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427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a:xfrm>
            <a:off x="754495" y="4946109"/>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754495" y="314096"/>
            <a:ext cx="7635009" cy="502265"/>
          </a:xfrm>
        </p:spPr>
        <p:txBody>
          <a:bodyPr>
            <a:normAutofit/>
          </a:bodyPr>
          <a:lstStyle/>
          <a:p>
            <a:pPr>
              <a:lnSpc>
                <a:spcPct val="100000"/>
              </a:lnSpc>
            </a:pPr>
            <a:r>
              <a:rPr lang="en-US" sz="2800">
                <a:solidFill>
                  <a:srgbClr val="0071F8"/>
                </a:solidFill>
              </a:rPr>
              <a:t>QTLS Eligibility</a:t>
            </a:r>
            <a:endParaRPr lang="en-GB" sz="2800">
              <a:solidFill>
                <a:srgbClr val="0071F8"/>
              </a:solidFill>
            </a:endParaRPr>
          </a:p>
        </p:txBody>
      </p:sp>
      <p:graphicFrame>
        <p:nvGraphicFramePr>
          <p:cNvPr id="4" name="Table 3">
            <a:extLst>
              <a:ext uri="{FF2B5EF4-FFF2-40B4-BE49-F238E27FC236}">
                <a16:creationId xmlns:a16="http://schemas.microsoft.com/office/drawing/2014/main" id="{3F80B6CF-F4DA-4247-AE22-362F6D4F65CC}"/>
              </a:ext>
            </a:extLst>
          </p:cNvPr>
          <p:cNvGraphicFramePr>
            <a:graphicFrameLocks noGrp="1"/>
          </p:cNvGraphicFramePr>
          <p:nvPr>
            <p:extLst>
              <p:ext uri="{D42A27DB-BD31-4B8C-83A1-F6EECF244321}">
                <p14:modId xmlns:p14="http://schemas.microsoft.com/office/powerpoint/2010/main" val="711282264"/>
              </p:ext>
            </p:extLst>
          </p:nvPr>
        </p:nvGraphicFramePr>
        <p:xfrm>
          <a:off x="941351" y="765125"/>
          <a:ext cx="6304863" cy="4059275"/>
        </p:xfrm>
        <a:graphic>
          <a:graphicData uri="http://schemas.openxmlformats.org/drawingml/2006/table">
            <a:tbl>
              <a:tblPr firstRow="1" bandRow="1">
                <a:tableStyleId>{5C22544A-7EE6-4342-B048-85BDC9FD1C3A}</a:tableStyleId>
              </a:tblPr>
              <a:tblGrid>
                <a:gridCol w="722348">
                  <a:extLst>
                    <a:ext uri="{9D8B030D-6E8A-4147-A177-3AD203B41FA5}">
                      <a16:colId xmlns:a16="http://schemas.microsoft.com/office/drawing/2014/main" val="2771375562"/>
                    </a:ext>
                  </a:extLst>
                </a:gridCol>
                <a:gridCol w="5582515">
                  <a:extLst>
                    <a:ext uri="{9D8B030D-6E8A-4147-A177-3AD203B41FA5}">
                      <a16:colId xmlns:a16="http://schemas.microsoft.com/office/drawing/2014/main" val="2198243969"/>
                    </a:ext>
                  </a:extLst>
                </a:gridCol>
              </a:tblGrid>
              <a:tr h="265245">
                <a:tc>
                  <a:txBody>
                    <a:bodyPr/>
                    <a:lstStyle/>
                    <a:p>
                      <a:endParaRPr lang="en-GB" sz="1300"/>
                    </a:p>
                  </a:txBody>
                  <a:tcPr/>
                </a:tc>
                <a:tc>
                  <a:txBody>
                    <a:bodyPr/>
                    <a:lstStyle/>
                    <a:p>
                      <a:endParaRPr lang="en-GB" sz="1300"/>
                    </a:p>
                  </a:txBody>
                  <a:tcPr/>
                </a:tc>
                <a:extLst>
                  <a:ext uri="{0D108BD9-81ED-4DB2-BD59-A6C34878D82A}">
                    <a16:rowId xmlns:a16="http://schemas.microsoft.com/office/drawing/2014/main" val="918867205"/>
                  </a:ext>
                </a:extLst>
              </a:tr>
              <a:tr h="438674">
                <a:tc>
                  <a:txBody>
                    <a:bodyPr/>
                    <a:lstStyle/>
                    <a:p>
                      <a:pPr marL="342900" lvl="0" indent="-342900" algn="l">
                        <a:buFont typeface="Wingdings"/>
                        <a:buChar char="ü"/>
                      </a:pPr>
                      <a:r>
                        <a:rPr lang="en-US" sz="1300" dirty="0"/>
                        <a:t>  </a:t>
                      </a:r>
                    </a:p>
                  </a:txBody>
                  <a:tcPr/>
                </a:tc>
                <a:tc>
                  <a:txBody>
                    <a:bodyPr/>
                    <a:lstStyle/>
                    <a:p>
                      <a:pPr lvl="0" algn="l">
                        <a:buNone/>
                      </a:pPr>
                      <a:r>
                        <a:rPr lang="en-GB" sz="1300" dirty="0"/>
                        <a:t>Active SET Membership</a:t>
                      </a:r>
                    </a:p>
                  </a:txBody>
                  <a:tcPr/>
                </a:tc>
                <a:extLst>
                  <a:ext uri="{0D108BD9-81ED-4DB2-BD59-A6C34878D82A}">
                    <a16:rowId xmlns:a16="http://schemas.microsoft.com/office/drawing/2014/main" val="1580715099"/>
                  </a:ext>
                </a:extLst>
              </a:tr>
              <a:tr h="438674">
                <a:tc>
                  <a:txBody>
                    <a:bodyPr/>
                    <a:lstStyle/>
                    <a:p>
                      <a:pPr marL="342900" lvl="0" indent="-342900" algn="l">
                        <a:buFont typeface="Wingdings"/>
                        <a:buChar char="ü"/>
                      </a:pPr>
                      <a:r>
                        <a:rPr lang="en-US" sz="1300" dirty="0"/>
                        <a:t>  </a:t>
                      </a:r>
                    </a:p>
                  </a:txBody>
                  <a:tcPr/>
                </a:tc>
                <a:tc>
                  <a:txBody>
                    <a:bodyPr/>
                    <a:lstStyle/>
                    <a:p>
                      <a:pPr lvl="0" algn="l">
                        <a:buNone/>
                      </a:pPr>
                      <a:r>
                        <a:rPr lang="en-GB" sz="1300" b="0" i="0" u="none" strike="noStrike" noProof="0" dirty="0">
                          <a:solidFill>
                            <a:srgbClr val="000000"/>
                          </a:solidFill>
                          <a:latin typeface="Arial"/>
                        </a:rPr>
                        <a:t>A mentor who can support you throughout the process</a:t>
                      </a:r>
                      <a:endParaRPr lang="en-US" dirty="0"/>
                    </a:p>
                  </a:txBody>
                  <a:tcPr/>
                </a:tc>
                <a:extLst>
                  <a:ext uri="{0D108BD9-81ED-4DB2-BD59-A6C34878D82A}">
                    <a16:rowId xmlns:a16="http://schemas.microsoft.com/office/drawing/2014/main" val="3832404928"/>
                  </a:ext>
                </a:extLst>
              </a:tr>
              <a:tr h="448876">
                <a:tc>
                  <a:txBody>
                    <a:bodyPr/>
                    <a:lstStyle/>
                    <a:p>
                      <a:pPr marL="342900" lvl="0" indent="-342900" algn="l">
                        <a:buFont typeface="Wingdings" panose="05000000000000000000" pitchFamily="2" charset="2"/>
                        <a:buChar char="ü"/>
                      </a:pPr>
                      <a:r>
                        <a:rPr lang="en-US" sz="1300" dirty="0"/>
                        <a:t>  </a:t>
                      </a:r>
                    </a:p>
                  </a:txBody>
                  <a:tcPr/>
                </a:tc>
                <a:tc>
                  <a:txBody>
                    <a:bodyPr/>
                    <a:lstStyle/>
                    <a:p>
                      <a:pPr lvl="0" algn="l"/>
                      <a:r>
                        <a:rPr lang="en-GB" sz="1300" dirty="0"/>
                        <a:t>ITE qualification at Level 5 or above (e.g. Diploma in Education and Training or PGCE) </a:t>
                      </a:r>
                      <a:endParaRPr lang="en-US" sz="1300" dirty="0"/>
                    </a:p>
                  </a:txBody>
                  <a:tcPr/>
                </a:tc>
                <a:extLst>
                  <a:ext uri="{0D108BD9-81ED-4DB2-BD59-A6C34878D82A}">
                    <a16:rowId xmlns:a16="http://schemas.microsoft.com/office/drawing/2014/main" val="3176969742"/>
                  </a:ext>
                </a:extLst>
              </a:tr>
              <a:tr h="418271">
                <a:tc>
                  <a:txBody>
                    <a:bodyPr/>
                    <a:lstStyle/>
                    <a:p>
                      <a:pPr marL="342900" lvl="0" indent="-342900" algn="l">
                        <a:buFont typeface="Wingdings" panose="05000000000000000000" pitchFamily="2" charset="2"/>
                        <a:buChar char="ü"/>
                      </a:pPr>
                      <a:r>
                        <a:rPr lang="en-US" sz="1300" dirty="0"/>
                        <a:t>  </a:t>
                      </a:r>
                    </a:p>
                  </a:txBody>
                  <a:tcPr/>
                </a:tc>
                <a:tc>
                  <a:txBody>
                    <a:bodyPr/>
                    <a:lstStyle/>
                    <a:p>
                      <a:pPr lvl="0" algn="l"/>
                      <a:r>
                        <a:rPr lang="en-GB" sz="1300" dirty="0"/>
                        <a:t>Maths and English qualifications at Level 2 or above</a:t>
                      </a:r>
                    </a:p>
                  </a:txBody>
                  <a:tcPr/>
                </a:tc>
                <a:extLst>
                  <a:ext uri="{0D108BD9-81ED-4DB2-BD59-A6C34878D82A}">
                    <a16:rowId xmlns:a16="http://schemas.microsoft.com/office/drawing/2014/main" val="1500234299"/>
                  </a:ext>
                </a:extLst>
              </a:tr>
              <a:tr h="300846">
                <a:tc>
                  <a:txBody>
                    <a:bodyPr/>
                    <a:lstStyle/>
                    <a:p>
                      <a:pPr marL="342900" lvl="0" indent="-342900" algn="l">
                        <a:buFont typeface="Wingdings"/>
                        <a:buChar char="ü"/>
                      </a:pPr>
                      <a:r>
                        <a:rPr lang="en-US" sz="1300" dirty="0"/>
                        <a:t>  </a:t>
                      </a:r>
                    </a:p>
                  </a:txBody>
                  <a:tcPr/>
                </a:tc>
                <a:tc>
                  <a:txBody>
                    <a:bodyPr/>
                    <a:lstStyle/>
                    <a:p>
                      <a:pPr lvl="0" algn="l">
                        <a:buNone/>
                      </a:pPr>
                      <a:r>
                        <a:rPr lang="en-US" sz="1300" b="0" i="0" u="none" strike="noStrike" noProof="0" dirty="0">
                          <a:solidFill>
                            <a:srgbClr val="000000"/>
                          </a:solidFill>
                          <a:latin typeface="Arial"/>
                        </a:rPr>
                        <a:t>A subject qualification at Level 3 or above</a:t>
                      </a:r>
                      <a:endParaRPr lang="en-US" dirty="0"/>
                    </a:p>
                  </a:txBody>
                  <a:tcPr/>
                </a:tc>
                <a:extLst>
                  <a:ext uri="{0D108BD9-81ED-4DB2-BD59-A6C34878D82A}">
                    <a16:rowId xmlns:a16="http://schemas.microsoft.com/office/drawing/2014/main" val="2013188085"/>
                  </a:ext>
                </a:extLst>
              </a:tr>
              <a:tr h="632508">
                <a:tc>
                  <a:txBody>
                    <a:bodyPr/>
                    <a:lstStyle/>
                    <a:p>
                      <a:pPr marL="342900" lvl="0" indent="-342900" algn="l">
                        <a:buFont typeface="Wingdings" panose="05000000000000000000" pitchFamily="2" charset="2"/>
                        <a:buChar char="ü"/>
                      </a:pPr>
                      <a:r>
                        <a:rPr lang="en-US" sz="1300" dirty="0"/>
                        <a:t>  </a:t>
                      </a:r>
                    </a:p>
                  </a:txBody>
                  <a:tcPr/>
                </a:tc>
                <a:tc>
                  <a:txBody>
                    <a:bodyPr/>
                    <a:lstStyle/>
                    <a:p>
                      <a:pPr lvl="0" algn="l"/>
                      <a:r>
                        <a:rPr lang="en-US" sz="1300" dirty="0"/>
                        <a:t>A subject qualification at Level 3 or above for every subject you teach for 5 or more hours, during Professional Formation (you must upload at least one certificate at Level 3)</a:t>
                      </a:r>
                    </a:p>
                  </a:txBody>
                  <a:tcPr/>
                </a:tc>
                <a:extLst>
                  <a:ext uri="{0D108BD9-81ED-4DB2-BD59-A6C34878D82A}">
                    <a16:rowId xmlns:a16="http://schemas.microsoft.com/office/drawing/2014/main" val="2540395586"/>
                  </a:ext>
                </a:extLst>
              </a:tr>
              <a:tr h="499885">
                <a:tc>
                  <a:txBody>
                    <a:bodyPr/>
                    <a:lstStyle/>
                    <a:p>
                      <a:pPr marL="342900" lvl="0" indent="-342900" algn="l">
                        <a:buFont typeface="Wingdings" panose="05000000000000000000" pitchFamily="2" charset="2"/>
                        <a:buChar char="ü"/>
                      </a:pPr>
                      <a:r>
                        <a:rPr lang="en-US" sz="1300" dirty="0"/>
                        <a: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dirty="0"/>
                        <a:t>A minimum of 10 hours teaching practice per week with post-14 learners in a group setting (5 or more learners per group)</a:t>
                      </a:r>
                      <a:endParaRPr lang="en-GB" sz="1300" dirty="0"/>
                    </a:p>
                  </a:txBody>
                  <a:tcPr/>
                </a:tc>
                <a:extLst>
                  <a:ext uri="{0D108BD9-81ED-4DB2-BD59-A6C34878D82A}">
                    <a16:rowId xmlns:a16="http://schemas.microsoft.com/office/drawing/2014/main" val="3669156962"/>
                  </a:ext>
                </a:extLst>
              </a:tr>
              <a:tr h="499885">
                <a:tc>
                  <a:txBody>
                    <a:bodyPr/>
                    <a:lstStyle/>
                    <a:p>
                      <a:pPr marL="342900" marR="0" lvl="0" indent="-342900" algn="l">
                        <a:lnSpc>
                          <a:spcPct val="100000"/>
                        </a:lnSpc>
                        <a:spcBef>
                          <a:spcPts val="0"/>
                        </a:spcBef>
                        <a:spcAft>
                          <a:spcPts val="0"/>
                        </a:spcAft>
                        <a:buClrTx/>
                        <a:buSzTx/>
                        <a:buFont typeface="Wingdings" panose="05000000000000000000" pitchFamily="2" charset="2"/>
                        <a:buChar char="ü"/>
                      </a:pPr>
                      <a:r>
                        <a:rPr lang="en-GB" sz="1300" dirty="0"/>
                        <a: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dirty="0"/>
                        <a:t>If you work in a SEND/SEMH setting, a broad Level 2 (or higher) qualification in SEND (Young people and Adults)</a:t>
                      </a:r>
                      <a:endParaRPr lang="en-GB" sz="1300" dirty="0"/>
                    </a:p>
                  </a:txBody>
                  <a:tcPr/>
                </a:tc>
                <a:extLst>
                  <a:ext uri="{0D108BD9-81ED-4DB2-BD59-A6C34878D82A}">
                    <a16:rowId xmlns:a16="http://schemas.microsoft.com/office/drawing/2014/main" val="1482893165"/>
                  </a:ext>
                </a:extLst>
              </a:tr>
            </a:tbl>
          </a:graphicData>
        </a:graphic>
      </p:graphicFrame>
      <p:grpSp>
        <p:nvGrpSpPr>
          <p:cNvPr id="21" name="Group 20">
            <a:extLst>
              <a:ext uri="{FF2B5EF4-FFF2-40B4-BE49-F238E27FC236}">
                <a16:creationId xmlns:a16="http://schemas.microsoft.com/office/drawing/2014/main" id="{1D043F27-08A5-4FEF-AA87-5EAD672B773A}"/>
              </a:ext>
            </a:extLst>
          </p:cNvPr>
          <p:cNvGrpSpPr/>
          <p:nvPr/>
        </p:nvGrpSpPr>
        <p:grpSpPr>
          <a:xfrm>
            <a:off x="7452147" y="1130519"/>
            <a:ext cx="1314064" cy="3310108"/>
            <a:chOff x="7600568" y="1122941"/>
            <a:chExt cx="1314064" cy="3310108"/>
          </a:xfrm>
        </p:grpSpPr>
        <p:sp>
          <p:nvSpPr>
            <p:cNvPr id="22" name="TextBox 21">
              <a:extLst>
                <a:ext uri="{FF2B5EF4-FFF2-40B4-BE49-F238E27FC236}">
                  <a16:creationId xmlns:a16="http://schemas.microsoft.com/office/drawing/2014/main" id="{22CAF22F-C041-4A95-AD2A-443D95397CD8}"/>
                </a:ext>
              </a:extLst>
            </p:cNvPr>
            <p:cNvSpPr txBox="1"/>
            <p:nvPr/>
          </p:nvSpPr>
          <p:spPr>
            <a:xfrm>
              <a:off x="7653607" y="2161924"/>
              <a:ext cx="1161453" cy="2154436"/>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66FF"/>
                  </a:solidFill>
                  <a:effectLst/>
                  <a:uLnTx/>
                  <a:uFillTx/>
                  <a:latin typeface="Arial"/>
                  <a:ea typeface="+mn-ea"/>
                  <a:cs typeface="+mn-cs"/>
                </a:rPr>
                <a:t>Important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66FF"/>
                </a:solidFill>
                <a:effectLst/>
                <a:uLnTx/>
                <a:uFillTx/>
                <a:latin typeface="Arial"/>
                <a:ea typeface="+mn-ea"/>
                <a:cs typeface="+mn-cs"/>
              </a:endParaRPr>
            </a:p>
            <a:p>
              <a:pPr algn="ctr" defTabSz="914400">
                <a:defRPr/>
              </a:pPr>
              <a:r>
                <a:rPr kumimoji="0" lang="en-US" sz="1400" b="0" i="0" u="none" strike="noStrike" kern="0" cap="none" spc="0" normalizeH="0" baseline="0" noProof="0">
                  <a:ln>
                    <a:noFill/>
                  </a:ln>
                  <a:solidFill>
                    <a:srgbClr val="0066FF"/>
                  </a:solidFill>
                  <a:effectLst/>
                  <a:uLnTx/>
                  <a:uFillTx/>
                  <a:latin typeface="Arial"/>
                  <a:ea typeface="+mn-ea"/>
                  <a:cs typeface="+mn-cs"/>
                </a:rPr>
                <a:t>You must have received all your certificates prior to </a:t>
              </a:r>
              <a:r>
                <a:rPr lang="en-US" sz="1400" kern="0">
                  <a:solidFill>
                    <a:srgbClr val="0066FF"/>
                  </a:solidFill>
                  <a:latin typeface="Arial"/>
                </a:rPr>
                <a:t>applying </a:t>
              </a:r>
              <a:r>
                <a:rPr kumimoji="0" lang="en-US" sz="1400" b="0" i="0" u="none" strike="noStrike" kern="0" cap="none" spc="0" normalizeH="0" baseline="0" noProof="0">
                  <a:ln>
                    <a:noFill/>
                  </a:ln>
                  <a:solidFill>
                    <a:srgbClr val="0066FF"/>
                  </a:solidFill>
                  <a:effectLst/>
                  <a:uLnTx/>
                  <a:uFillTx/>
                  <a:latin typeface="Arial"/>
                  <a:ea typeface="+mn-ea"/>
                  <a:cs typeface="+mn-cs"/>
                </a:rPr>
                <a:t>for professional formation</a:t>
              </a:r>
              <a:endParaRPr kumimoji="0" lang="en-GB" sz="1400" b="0" i="0" u="none" strike="noStrike" kern="0" cap="none" spc="0" normalizeH="0" baseline="0" noProof="0">
                <a:ln>
                  <a:noFill/>
                </a:ln>
                <a:solidFill>
                  <a:srgbClr val="0066FF"/>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9C2CCFCF-E450-401C-B167-EB840559A89F}"/>
                </a:ext>
              </a:extLst>
            </p:cNvPr>
            <p:cNvSpPr/>
            <p:nvPr/>
          </p:nvSpPr>
          <p:spPr>
            <a:xfrm>
              <a:off x="7653607" y="4387330"/>
              <a:ext cx="1261025" cy="45719"/>
            </a:xfrm>
            <a:prstGeom prst="roundRect">
              <a:avLst/>
            </a:prstGeom>
            <a:solidFill>
              <a:srgbClr val="0066FF"/>
            </a:solidFill>
            <a:ln w="12700" cap="flat" cmpd="sng" algn="ctr">
              <a:solidFill>
                <a:srgbClr val="0066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4" name="Rectangle: Rounded Corners 23">
              <a:extLst>
                <a:ext uri="{FF2B5EF4-FFF2-40B4-BE49-F238E27FC236}">
                  <a16:creationId xmlns:a16="http://schemas.microsoft.com/office/drawing/2014/main" id="{380082C1-6962-49C6-AD1E-5345489C4D3B}"/>
                </a:ext>
              </a:extLst>
            </p:cNvPr>
            <p:cNvSpPr/>
            <p:nvPr/>
          </p:nvSpPr>
          <p:spPr>
            <a:xfrm>
              <a:off x="7600568" y="2022375"/>
              <a:ext cx="1261025" cy="45719"/>
            </a:xfrm>
            <a:prstGeom prst="roundRect">
              <a:avLst/>
            </a:prstGeom>
            <a:solidFill>
              <a:srgbClr val="0066FF"/>
            </a:solidFill>
            <a:ln w="12700" cap="flat" cmpd="sng" algn="ctr">
              <a:solidFill>
                <a:srgbClr val="0066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25" name="Graphic 24" descr="Lightbulb and gear">
              <a:extLst>
                <a:ext uri="{FF2B5EF4-FFF2-40B4-BE49-F238E27FC236}">
                  <a16:creationId xmlns:a16="http://schemas.microsoft.com/office/drawing/2014/main" id="{6147B522-D3D1-4A2C-9CC6-E7D925C1B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4758" y="1122941"/>
              <a:ext cx="733569" cy="733569"/>
            </a:xfrm>
            <a:prstGeom prst="rect">
              <a:avLst/>
            </a:prstGeom>
          </p:spPr>
        </p:pic>
      </p:grpSp>
    </p:spTree>
    <p:extLst>
      <p:ext uri="{BB962C8B-B14F-4D97-AF65-F5344CB8AC3E}">
        <p14:creationId xmlns:p14="http://schemas.microsoft.com/office/powerpoint/2010/main" val="201569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03</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lnSpcReduction="10000"/>
          </a:bodyPr>
          <a:lstStyle/>
          <a:p>
            <a:pPr>
              <a:lnSpc>
                <a:spcPct val="100000"/>
              </a:lnSpc>
            </a:pPr>
            <a:r>
              <a:rPr lang="en-US" sz="4800"/>
              <a:t>What evidence should be collected?</a:t>
            </a:r>
          </a:p>
        </p:txBody>
      </p:sp>
    </p:spTree>
    <p:extLst>
      <p:ext uri="{BB962C8B-B14F-4D97-AF65-F5344CB8AC3E}">
        <p14:creationId xmlns:p14="http://schemas.microsoft.com/office/powerpoint/2010/main" val="854881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33146" y="451842"/>
            <a:ext cx="7877707" cy="489132"/>
          </a:xfrm>
        </p:spPr>
        <p:txBody>
          <a:bodyPr>
            <a:normAutofit/>
          </a:bodyPr>
          <a:lstStyle/>
          <a:p>
            <a:pPr defTabSz="914400">
              <a:lnSpc>
                <a:spcPct val="90000"/>
              </a:lnSpc>
              <a:spcAft>
                <a:spcPts val="600"/>
              </a:spcAft>
            </a:pPr>
            <a:r>
              <a:rPr lang="en-US" sz="2500">
                <a:solidFill>
                  <a:srgbClr val="0071F8"/>
                </a:solidFill>
              </a:rPr>
              <a:t>Key Activities - Application</a:t>
            </a:r>
            <a:endParaRPr lang="en-US" sz="25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561331" y="1446084"/>
            <a:ext cx="6632894" cy="2601375"/>
          </a:xfrm>
          <a:prstGeom prst="rect">
            <a:avLst/>
          </a:prstGeom>
        </p:spPr>
        <p:txBody>
          <a:bodyPr lIns="91440" tIns="45720" rIns="91440" bIns="45720" anchor="t">
            <a:normAutofit lnSpcReduction="1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120000"/>
              </a:lnSpc>
              <a:spcAft>
                <a:spcPts val="600"/>
              </a:spcAft>
              <a:defRPr/>
            </a:pPr>
            <a:r>
              <a:rPr kumimoji="0" lang="en-US" sz="1800" b="1" i="0" u="none" strike="noStrike" kern="1200" cap="none" spc="0" normalizeH="0" baseline="0" noProof="0">
                <a:ln>
                  <a:noFill/>
                </a:ln>
                <a:effectLst/>
                <a:uLnTx/>
                <a:uFillTx/>
                <a:latin typeface="Arial"/>
                <a:ea typeface="+mn-lt"/>
                <a:cs typeface="Arial"/>
              </a:rPr>
              <a:t>The </a:t>
            </a:r>
            <a:r>
              <a:rPr lang="en-US" sz="1800" b="1">
                <a:latin typeface="Arial"/>
                <a:ea typeface="+mn-lt"/>
                <a:cs typeface="Arial"/>
              </a:rPr>
              <a:t>Application Portfolio</a:t>
            </a:r>
            <a:r>
              <a:rPr kumimoji="0" lang="en-US" sz="1800" b="1" i="0" u="none" strike="noStrike" kern="1200" cap="none" spc="0" normalizeH="0" baseline="0" noProof="0">
                <a:ln>
                  <a:noFill/>
                </a:ln>
                <a:effectLst/>
                <a:uLnTx/>
                <a:uFillTx/>
                <a:latin typeface="Arial"/>
                <a:ea typeface="+mn-lt"/>
                <a:cs typeface="Arial"/>
              </a:rPr>
              <a:t> has the following sections:</a:t>
            </a:r>
            <a:r>
              <a:rPr lang="en-US" sz="1800" b="1">
                <a:latin typeface="Arial"/>
                <a:ea typeface="+mn-lt"/>
                <a:cs typeface="Arial"/>
              </a:rPr>
              <a:t> </a:t>
            </a:r>
            <a:endParaRPr kumimoji="0" lang="en-US" sz="1800" b="1" i="0" u="none" strike="noStrike" kern="1200" cap="none" spc="0" normalizeH="0" baseline="0" noProof="0">
              <a:ln>
                <a:noFill/>
              </a:ln>
              <a:effectLst/>
              <a:uLnTx/>
              <a:uFillTx/>
              <a:latin typeface="Arial"/>
              <a:ea typeface="+mn-lt"/>
              <a:cs typeface="Arial"/>
            </a:endParaRPr>
          </a:p>
          <a:p>
            <a:pPr marL="457200" indent="-457200" defTabSz="914400">
              <a:lnSpc>
                <a:spcPct val="120000"/>
              </a:lnSpc>
              <a:spcAft>
                <a:spcPts val="600"/>
              </a:spcAft>
              <a:buFont typeface="+mj-lt"/>
              <a:buAutoNum type="arabicPeriod"/>
              <a:defRPr/>
            </a:pPr>
            <a:r>
              <a:rPr kumimoji="0" lang="en-GB" sz="2000" b="0" i="0" u="none" strike="noStrike" kern="1200" cap="none" spc="0" normalizeH="0" baseline="0" noProof="0">
                <a:ln>
                  <a:noFill/>
                </a:ln>
                <a:effectLst/>
                <a:uLnTx/>
                <a:uFillTx/>
                <a:latin typeface="Arial"/>
                <a:ea typeface="+mn-ea"/>
                <a:cs typeface="+mn-cs"/>
              </a:rPr>
              <a:t>About you</a:t>
            </a:r>
            <a:r>
              <a:rPr lang="en-GB" sz="2000">
                <a:latin typeface="Arial"/>
              </a:rPr>
              <a:t> </a:t>
            </a:r>
            <a:endParaRPr lang="en-GB" sz="2000" b="0" i="0" u="none" strike="noStrike" kern="1200" cap="none" spc="0" normalizeH="0" baseline="0" noProof="0">
              <a:ln>
                <a:noFill/>
              </a:ln>
              <a:effectLst/>
              <a:uLnTx/>
              <a:uFillTx/>
              <a:latin typeface="Arial"/>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r>
              <a:rPr kumimoji="0" lang="en-GB" sz="2000" b="0" i="0" u="none" strike="noStrike" kern="1200" cap="none" spc="0" normalizeH="0" baseline="0" noProof="0">
                <a:ln>
                  <a:noFill/>
                </a:ln>
                <a:effectLst/>
                <a:uLnTx/>
                <a:uFillTx/>
                <a:latin typeface="Arial"/>
                <a:ea typeface="+mn-ea"/>
                <a:cs typeface="+mn-cs"/>
              </a:rPr>
              <a:t>Qualifications</a:t>
            </a:r>
            <a:endParaRPr lang="en-GB" sz="2000" b="0" i="0" u="none" strike="noStrike" kern="1200" cap="none" spc="0" normalizeH="0" baseline="0" noProof="0">
              <a:ln>
                <a:noFill/>
              </a:ln>
              <a:effectLst/>
              <a:uLnTx/>
              <a:uFillTx/>
              <a:latin typeface="Arial"/>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r>
              <a:rPr kumimoji="0" lang="en-GB" sz="2000" b="0" i="0" u="none" strike="noStrike" kern="1200" cap="none" spc="0" normalizeH="0" baseline="0" noProof="0">
                <a:ln>
                  <a:noFill/>
                </a:ln>
                <a:effectLst/>
                <a:uLnTx/>
                <a:uFillTx/>
                <a:latin typeface="Arial"/>
                <a:ea typeface="+mn-ea"/>
                <a:cs typeface="+mn-cs"/>
              </a:rPr>
              <a:t>Roles and responsibilities</a:t>
            </a:r>
            <a:endParaRPr kumimoji="0" lang="en-US" sz="2000" b="0" i="0" u="none" strike="noStrike" kern="1200" cap="none" spc="0" normalizeH="0" baseline="0" noProof="0">
              <a:ln>
                <a:noFill/>
              </a:ln>
              <a:effectLst/>
              <a:uLnTx/>
              <a:uFillTx/>
              <a:latin typeface="Arial"/>
              <a:ea typeface="+mn-ea"/>
              <a:cs typeface="+mn-cs"/>
            </a:endParaRPr>
          </a:p>
          <a:p>
            <a:pPr marL="457200" marR="0" lvl="0" indent="-457200" algn="l" defTabSz="914400">
              <a:lnSpc>
                <a:spcPct val="120000"/>
              </a:lnSpc>
              <a:spcBef>
                <a:spcPts val="750"/>
              </a:spcBef>
              <a:spcAft>
                <a:spcPts val="600"/>
              </a:spcAft>
              <a:buClrTx/>
              <a:buSzTx/>
              <a:buAutoNum type="arabicPeriod"/>
              <a:tabLst/>
              <a:defRPr/>
            </a:pPr>
            <a:r>
              <a:rPr lang="en-GB" sz="2000">
                <a:latin typeface="Arial"/>
                <a:cs typeface="Arial"/>
              </a:rPr>
              <a:t>Endorsement</a:t>
            </a:r>
            <a:endParaRPr lang="en-GB" sz="2000" b="0" i="0" u="none" strike="noStrike" kern="1200" cap="none" spc="0" normalizeH="0" baseline="0" noProof="0">
              <a:ln>
                <a:noFill/>
              </a:ln>
              <a:effectLst/>
              <a:uLnTx/>
              <a:uFillTx/>
              <a:latin typeface="Arial"/>
              <a:cs typeface="Arial"/>
            </a:endParaRPr>
          </a:p>
          <a:p>
            <a:pPr marR="0" lvl="0" algn="l" defTabSz="914400" rtl="0" eaLnBrk="1" fontAlgn="auto" latinLnBrk="0" hangingPunct="1">
              <a:lnSpc>
                <a:spcPct val="120000"/>
              </a:lnSpc>
              <a:spcBef>
                <a:spcPts val="750"/>
              </a:spcBef>
              <a:spcAft>
                <a:spcPts val="600"/>
              </a:spcAft>
              <a:buClrTx/>
              <a:buSzTx/>
              <a:tabLst/>
              <a:defRPr/>
            </a:pPr>
            <a:endParaRPr lang="en-GB" sz="2000" b="0" i="0" u="none" strike="noStrike" kern="1200" cap="none" spc="0" normalizeH="0" baseline="0" noProof="0">
              <a:ln>
                <a:noFill/>
              </a:ln>
              <a:solidFill>
                <a:prstClr val="black"/>
              </a:solidFill>
              <a:effectLst/>
              <a:uLnTx/>
              <a:uFillTx/>
              <a:latin typeface="Arial"/>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endParaRPr kumimoji="0" lang="en-US" sz="2000" b="0" i="0" u="none" strike="noStrike" kern="1200" cap="none" spc="0" normalizeH="0" baseline="0" noProof="0">
              <a:ln>
                <a:noFill/>
              </a:ln>
              <a:solidFill>
                <a:prstClr val="black"/>
              </a:solidFill>
              <a:effectLst/>
              <a:uLnTx/>
              <a:uFillTx/>
              <a:latin typeface="Arial"/>
              <a:ea typeface="+mn-ea"/>
              <a:cs typeface="+mn-cs"/>
            </a:endParaRPr>
          </a:p>
          <a:p>
            <a:pPr marL="457200" marR="0" lvl="0" indent="-457200" algn="l" defTabSz="685800" rtl="0" eaLnBrk="1" fontAlgn="auto" latinLnBrk="0" hangingPunct="1">
              <a:lnSpc>
                <a:spcPct val="120000"/>
              </a:lnSpc>
              <a:spcBef>
                <a:spcPts val="750"/>
              </a:spcBef>
              <a:spcAft>
                <a:spcPts val="600"/>
              </a:spcAft>
              <a:buClrTx/>
              <a:buSzTx/>
              <a:buFont typeface="Arial"/>
              <a:buAutoNum type="arabicPeriod"/>
              <a:tabLst/>
              <a:defRPr/>
            </a:pPr>
            <a:endParaRPr lang="en-US" sz="2000" i="0" u="none" strike="noStrike" kern="1200" cap="none" spc="0" normalizeH="0" baseline="0" noProof="0">
              <a:ln>
                <a:noFill/>
              </a:ln>
              <a:solidFill>
                <a:prstClr val="black"/>
              </a:solidFill>
              <a:effectLst/>
              <a:uLnTx/>
              <a:uFillTx/>
              <a:latin typeface="Arial"/>
              <a:cs typeface="Arial"/>
            </a:endParaRPr>
          </a:p>
          <a:p>
            <a:pPr marR="0" lvl="0" algn="l" defTabSz="685800" rtl="0" eaLnBrk="1" fontAlgn="auto" latinLnBrk="0" hangingPunct="1">
              <a:lnSpc>
                <a:spcPct val="100000"/>
              </a:lnSpc>
              <a:spcBef>
                <a:spcPts val="750"/>
              </a:spcBef>
              <a:spcAft>
                <a:spcPts val="0"/>
              </a:spcAft>
              <a:buClrTx/>
              <a:buSzTx/>
              <a:tabLst/>
              <a:defRPr/>
            </a:pPr>
            <a:endParaRPr lang="en-GB" sz="1800" b="1" i="0" u="none" strike="noStrike" kern="1200" cap="none" spc="0" normalizeH="0" baseline="0" noProof="0">
              <a:ln>
                <a:noFill/>
              </a:ln>
              <a:solidFill>
                <a:prstClr val="black"/>
              </a:solidFill>
              <a:effectLst/>
              <a:uLnTx/>
              <a:uFillTx/>
              <a:latin typeface="Arial"/>
              <a:cs typeface="Arial"/>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lang="en-GB" sz="1800" b="1" i="0" u="none" strike="noStrike" kern="1200" cap="none" spc="0" normalizeH="0" baseline="0" noProof="0">
              <a:ln>
                <a:noFill/>
              </a:ln>
              <a:solidFill>
                <a:prstClr val="black"/>
              </a:solidFill>
              <a:effectLst/>
              <a:uLnTx/>
              <a:uFillTx/>
              <a:latin typeface="Arial"/>
              <a:cs typeface="Arial"/>
            </a:endParaRPr>
          </a:p>
          <a:p>
            <a:pPr>
              <a:defRPr/>
            </a:pPr>
            <a:endParaRPr lang="en-GB" sz="1200">
              <a:solidFill>
                <a:prstClr val="black"/>
              </a:solidFill>
              <a:latin typeface="Arial"/>
              <a:cs typeface="Arial"/>
            </a:endParaRPr>
          </a:p>
        </p:txBody>
      </p:sp>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656208" y="4795659"/>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56AB757A-DFCF-4241-84A0-4D47650F0FF7}"/>
              </a:ext>
            </a:extLst>
          </p:cNvPr>
          <p:cNvPicPr/>
          <p:nvPr/>
        </p:nvPicPr>
        <p:blipFill rotWithShape="1">
          <a:blip r:embed="rId2"/>
          <a:srcRect l="53699" t="9091" r="37685" b="54978"/>
          <a:stretch/>
        </p:blipFill>
        <p:spPr bwMode="auto">
          <a:xfrm>
            <a:off x="6655980" y="1552559"/>
            <a:ext cx="2135342" cy="26880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7897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98010" y="255466"/>
            <a:ext cx="7877707" cy="489132"/>
          </a:xfrm>
        </p:spPr>
        <p:txBody>
          <a:bodyPr>
            <a:normAutofit/>
          </a:bodyPr>
          <a:lstStyle/>
          <a:p>
            <a:pPr defTabSz="914400">
              <a:lnSpc>
                <a:spcPct val="90000"/>
              </a:lnSpc>
              <a:spcAft>
                <a:spcPts val="600"/>
              </a:spcAft>
            </a:pPr>
            <a:r>
              <a:rPr lang="en-US" sz="2500">
                <a:solidFill>
                  <a:srgbClr val="0071F8"/>
                </a:solidFill>
              </a:rPr>
              <a:t>Key Activities – Professional Formation</a:t>
            </a:r>
            <a:endParaRPr lang="en-US" sz="25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427070" y="969098"/>
            <a:ext cx="6632894" cy="3205950"/>
          </a:xfrm>
          <a:prstGeom prst="rect">
            <a:avLst/>
          </a:prstGeom>
        </p:spPr>
        <p:txBody>
          <a:bodyPr lIns="91440" tIns="45720" rIns="91440" bIns="45720" anchor="t">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750"/>
              </a:spcBef>
              <a:spcAft>
                <a:spcPts val="60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Arial"/>
                <a:ea typeface="+mn-lt"/>
                <a:cs typeface="Arial"/>
              </a:rPr>
              <a:t>The Professional Formation Portfolio has the following sections: </a:t>
            </a:r>
            <a:endParaRPr kumimoji="0" lang="en-GB" sz="1600" b="0" i="0" u="none" strike="noStrike" kern="1200" cap="none" spc="0" normalizeH="0" baseline="0" noProof="0">
              <a:ln>
                <a:noFill/>
              </a:ln>
              <a:solidFill>
                <a:prstClr val="black"/>
              </a:solidFill>
              <a:effectLst/>
              <a:uLnTx/>
              <a:uFillTx/>
              <a:latin typeface="Arial"/>
              <a:ea typeface="+mn-ea"/>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Self-assessment against the 2022 professional standards </a:t>
            </a:r>
            <a:endParaRPr kumimoji="0" lang="en-GB" sz="1600" b="0" i="0" u="none" strike="noStrike" kern="1200" cap="none" spc="0" normalizeH="0" baseline="0" noProof="0">
              <a:ln>
                <a:noFill/>
              </a:ln>
              <a:solidFill>
                <a:prstClr val="black"/>
              </a:solidFill>
              <a:effectLst/>
              <a:uLnTx/>
              <a:uFillTx/>
              <a:latin typeface="Arial"/>
              <a:ea typeface="+mn-ea"/>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Professional development plan</a:t>
            </a:r>
            <a:endParaRPr kumimoji="0" lang="en-GB" sz="1600" b="0" i="0" u="none" strike="noStrike" kern="1200" cap="none" spc="0" normalizeH="0" baseline="0" noProof="0">
              <a:ln>
                <a:noFill/>
              </a:ln>
              <a:solidFill>
                <a:prstClr val="black"/>
              </a:solidFill>
              <a:effectLst/>
              <a:uLnTx/>
              <a:uFillTx/>
              <a:latin typeface="Arial"/>
              <a:ea typeface="+mn-ea"/>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Continuing professional development record (CPD Record)</a:t>
            </a:r>
            <a:endParaRPr kumimoji="0" lang="en-GB" sz="1600" b="0" i="0" u="none" strike="noStrike" kern="1200" cap="none" spc="0" normalizeH="0" baseline="0" noProof="0">
              <a:ln>
                <a:noFill/>
              </a:ln>
              <a:solidFill>
                <a:prstClr val="black"/>
              </a:solidFill>
              <a:effectLst/>
              <a:uLnTx/>
              <a:uFillTx/>
              <a:latin typeface="Arial"/>
              <a:ea typeface="+mn-ea"/>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Critical reflection on impact with supporting evidence</a:t>
            </a:r>
            <a:endParaRPr kumimoji="0" lang="en-GB" sz="1600" b="0" i="0" u="none" strike="noStrike" kern="1200" cap="none" spc="0" normalizeH="0" baseline="0" noProof="0">
              <a:ln>
                <a:noFill/>
              </a:ln>
              <a:solidFill>
                <a:prstClr val="black"/>
              </a:solidFill>
              <a:effectLst/>
              <a:uLnTx/>
              <a:uFillTx/>
              <a:latin typeface="Arial"/>
              <a:ea typeface="+mn-ea"/>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Self-Assessment and Final Action P</a:t>
            </a:r>
            <a:r>
              <a:rPr kumimoji="0" lang="en-GB" sz="1600" b="0" i="0" u="none" strike="noStrike" kern="1200" cap="none" spc="0" normalizeH="0" baseline="0" noProof="0" err="1">
                <a:ln>
                  <a:noFill/>
                </a:ln>
                <a:solidFill>
                  <a:prstClr val="black"/>
                </a:solidFill>
                <a:effectLst/>
                <a:uLnTx/>
                <a:uFillTx/>
                <a:latin typeface="Arial"/>
                <a:ea typeface="+mn-ea"/>
                <a:cs typeface="+mn-cs"/>
              </a:rPr>
              <a:t>lan</a:t>
            </a:r>
            <a:r>
              <a:rPr kumimoji="0" lang="en-GB" sz="1600" b="0" i="0" u="none" strike="noStrike" kern="1200" cap="none" spc="0" normalizeH="0" baseline="0" noProof="0">
                <a:ln>
                  <a:noFill/>
                </a:ln>
                <a:solidFill>
                  <a:prstClr val="black"/>
                </a:solidFill>
                <a:effectLst/>
                <a:uLnTx/>
                <a:uFillTx/>
                <a:latin typeface="Arial"/>
                <a:ea typeface="+mn-ea"/>
                <a:cs typeface="+mn-cs"/>
              </a:rPr>
              <a:t> </a:t>
            </a:r>
            <a:endParaRPr kumimoji="0" lang="en-GB" sz="1600" b="0" i="0" u="none" strike="noStrike" kern="1200" cap="none" spc="0" normalizeH="0" baseline="0" noProof="0">
              <a:ln>
                <a:noFill/>
              </a:ln>
              <a:solidFill>
                <a:prstClr val="black"/>
              </a:solidFill>
              <a:effectLst/>
              <a:uLnTx/>
              <a:uFillTx/>
              <a:latin typeface="Arial"/>
              <a:ea typeface="+mn-ea"/>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Final supporting statement</a:t>
            </a:r>
            <a:endParaRPr kumimoji="0" lang="en-GB" sz="1600" b="0" i="0" u="none" strike="noStrike" kern="1200" cap="none" spc="0" normalizeH="0" baseline="0" noProof="0">
              <a:ln>
                <a:noFill/>
              </a:ln>
              <a:solidFill>
                <a:prstClr val="black"/>
              </a:solidFill>
              <a:effectLst/>
              <a:uLnTx/>
              <a:uFillTx/>
              <a:latin typeface="Arial"/>
              <a:ea typeface="+mn-ea"/>
              <a:cs typeface="Arial"/>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L="457200" marR="0" lvl="0" indent="-457200" algn="l" defTabSz="914400" rtl="0" eaLnBrk="1" fontAlgn="auto" latinLnBrk="0" hangingPunct="1">
              <a:lnSpc>
                <a:spcPct val="120000"/>
              </a:lnSpc>
              <a:spcBef>
                <a:spcPts val="750"/>
              </a:spcBef>
              <a:spcAft>
                <a:spcPts val="600"/>
              </a:spcAft>
              <a:buClrTx/>
              <a:buSzTx/>
              <a:buFont typeface="+mj-lt"/>
              <a:buAutoNum type="arabicPeriod"/>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kumimoji="0" lang="en-GB" sz="16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kumimoji="0" lang="en-GB" sz="160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Arial"/>
              <a:ea typeface="+mn-ea"/>
              <a:cs typeface="+mn-cs"/>
            </a:endParaRPr>
          </a:p>
        </p:txBody>
      </p:sp>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512186" y="4801301"/>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A7D9029A-1F0B-A962-4297-9780E9D33783}"/>
              </a:ext>
            </a:extLst>
          </p:cNvPr>
          <p:cNvGrpSpPr/>
          <p:nvPr/>
        </p:nvGrpSpPr>
        <p:grpSpPr>
          <a:xfrm>
            <a:off x="4876332" y="3399078"/>
            <a:ext cx="1654899" cy="1524397"/>
            <a:chOff x="4426923" y="3508831"/>
            <a:chExt cx="1654899" cy="1524397"/>
          </a:xfrm>
        </p:grpSpPr>
        <p:sp>
          <p:nvSpPr>
            <p:cNvPr id="4" name="Freeform: Shape 3">
              <a:extLst>
                <a:ext uri="{FF2B5EF4-FFF2-40B4-BE49-F238E27FC236}">
                  <a16:creationId xmlns:a16="http://schemas.microsoft.com/office/drawing/2014/main" id="{7A32BB77-EE64-77A8-CBE5-AB87A06A4F12}"/>
                </a:ext>
              </a:extLst>
            </p:cNvPr>
            <p:cNvSpPr/>
            <p:nvPr/>
          </p:nvSpPr>
          <p:spPr>
            <a:xfrm>
              <a:off x="5393338" y="3519820"/>
              <a:ext cx="377318" cy="377318"/>
            </a:xfrm>
            <a:custGeom>
              <a:avLst/>
              <a:gdLst>
                <a:gd name="connsiteX0" fmla="*/ 0 w 377318"/>
                <a:gd name="connsiteY0" fmla="*/ 0 h 377318"/>
                <a:gd name="connsiteX1" fmla="*/ 377318 w 377318"/>
                <a:gd name="connsiteY1" fmla="*/ 0 h 377318"/>
                <a:gd name="connsiteX2" fmla="*/ 377318 w 377318"/>
                <a:gd name="connsiteY2" fmla="*/ 377318 h 377318"/>
                <a:gd name="connsiteX3" fmla="*/ 0 w 377318"/>
                <a:gd name="connsiteY3" fmla="*/ 377318 h 377318"/>
                <a:gd name="connsiteX4" fmla="*/ 0 w 377318"/>
                <a:gd name="connsiteY4" fmla="*/ 0 h 37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18" h="377318">
                  <a:moveTo>
                    <a:pt x="0" y="0"/>
                  </a:moveTo>
                  <a:lnTo>
                    <a:pt x="377318" y="0"/>
                  </a:lnTo>
                  <a:lnTo>
                    <a:pt x="377318" y="377318"/>
                  </a:lnTo>
                  <a:lnTo>
                    <a:pt x="0" y="3773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GB" sz="500" b="1"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1. Self-assessment</a:t>
              </a:r>
            </a:p>
          </p:txBody>
        </p:sp>
        <p:sp>
          <p:nvSpPr>
            <p:cNvPr id="5" name="Arrow: Circular 4">
              <a:extLst>
                <a:ext uri="{FF2B5EF4-FFF2-40B4-BE49-F238E27FC236}">
                  <a16:creationId xmlns:a16="http://schemas.microsoft.com/office/drawing/2014/main" id="{C738C95B-1E7A-225C-3E32-B10A47736F29}"/>
                </a:ext>
              </a:extLst>
            </p:cNvPr>
            <p:cNvSpPr/>
            <p:nvPr/>
          </p:nvSpPr>
          <p:spPr>
            <a:xfrm>
              <a:off x="4505137" y="3508831"/>
              <a:ext cx="1415446" cy="1415446"/>
            </a:xfrm>
            <a:prstGeom prst="circularArrow">
              <a:avLst>
                <a:gd name="adj1" fmla="val 5198"/>
                <a:gd name="adj2" fmla="val 335767"/>
                <a:gd name="adj3" fmla="val 21293836"/>
                <a:gd name="adj4" fmla="val 19765719"/>
                <a:gd name="adj5" fmla="val 6065"/>
              </a:avLst>
            </a:pr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07FA35BE-4A13-4F7B-CEBE-970B2F7331B5}"/>
                </a:ext>
              </a:extLst>
            </p:cNvPr>
            <p:cNvSpPr/>
            <p:nvPr/>
          </p:nvSpPr>
          <p:spPr>
            <a:xfrm>
              <a:off x="5621477" y="4221962"/>
              <a:ext cx="460345" cy="377318"/>
            </a:xfrm>
            <a:custGeom>
              <a:avLst/>
              <a:gdLst>
                <a:gd name="connsiteX0" fmla="*/ 0 w 377318"/>
                <a:gd name="connsiteY0" fmla="*/ 0 h 377318"/>
                <a:gd name="connsiteX1" fmla="*/ 377318 w 377318"/>
                <a:gd name="connsiteY1" fmla="*/ 0 h 377318"/>
                <a:gd name="connsiteX2" fmla="*/ 377318 w 377318"/>
                <a:gd name="connsiteY2" fmla="*/ 377318 h 377318"/>
                <a:gd name="connsiteX3" fmla="*/ 0 w 377318"/>
                <a:gd name="connsiteY3" fmla="*/ 377318 h 377318"/>
                <a:gd name="connsiteX4" fmla="*/ 0 w 377318"/>
                <a:gd name="connsiteY4" fmla="*/ 0 h 37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18" h="377318">
                  <a:moveTo>
                    <a:pt x="0" y="0"/>
                  </a:moveTo>
                  <a:lnTo>
                    <a:pt x="377318" y="0"/>
                  </a:lnTo>
                  <a:lnTo>
                    <a:pt x="377318" y="377318"/>
                  </a:lnTo>
                  <a:lnTo>
                    <a:pt x="0" y="3773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GB" sz="500" b="1"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2. Professional development plan</a:t>
              </a:r>
            </a:p>
          </p:txBody>
        </p:sp>
        <p:sp>
          <p:nvSpPr>
            <p:cNvPr id="7" name="Arrow: Circular 6">
              <a:extLst>
                <a:ext uri="{FF2B5EF4-FFF2-40B4-BE49-F238E27FC236}">
                  <a16:creationId xmlns:a16="http://schemas.microsoft.com/office/drawing/2014/main" id="{290F400A-2812-6391-E04F-CF8B52D200A1}"/>
                </a:ext>
              </a:extLst>
            </p:cNvPr>
            <p:cNvSpPr/>
            <p:nvPr/>
          </p:nvSpPr>
          <p:spPr>
            <a:xfrm>
              <a:off x="4505137" y="3508831"/>
              <a:ext cx="1415446" cy="1415446"/>
            </a:xfrm>
            <a:prstGeom prst="circularArrow">
              <a:avLst>
                <a:gd name="adj1" fmla="val 5198"/>
                <a:gd name="adj2" fmla="val 335767"/>
                <a:gd name="adj3" fmla="val 4015313"/>
                <a:gd name="adj4" fmla="val 2252867"/>
                <a:gd name="adj5" fmla="val 6065"/>
              </a:avLst>
            </a:prstGeom>
            <a:solidFill>
              <a:schemeClr val="bg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82641CF-2D30-05A3-4596-077808383D4D}"/>
                </a:ext>
              </a:extLst>
            </p:cNvPr>
            <p:cNvSpPr/>
            <p:nvPr/>
          </p:nvSpPr>
          <p:spPr>
            <a:xfrm>
              <a:off x="5024201" y="4655910"/>
              <a:ext cx="377318" cy="377318"/>
            </a:xfrm>
            <a:custGeom>
              <a:avLst/>
              <a:gdLst>
                <a:gd name="connsiteX0" fmla="*/ 0 w 377318"/>
                <a:gd name="connsiteY0" fmla="*/ 0 h 377318"/>
                <a:gd name="connsiteX1" fmla="*/ 377318 w 377318"/>
                <a:gd name="connsiteY1" fmla="*/ 0 h 377318"/>
                <a:gd name="connsiteX2" fmla="*/ 377318 w 377318"/>
                <a:gd name="connsiteY2" fmla="*/ 377318 h 377318"/>
                <a:gd name="connsiteX3" fmla="*/ 0 w 377318"/>
                <a:gd name="connsiteY3" fmla="*/ 377318 h 377318"/>
                <a:gd name="connsiteX4" fmla="*/ 0 w 377318"/>
                <a:gd name="connsiteY4" fmla="*/ 0 h 37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18" h="377318">
                  <a:moveTo>
                    <a:pt x="0" y="0"/>
                  </a:moveTo>
                  <a:lnTo>
                    <a:pt x="377318" y="0"/>
                  </a:lnTo>
                  <a:lnTo>
                    <a:pt x="377318" y="377318"/>
                  </a:lnTo>
                  <a:lnTo>
                    <a:pt x="0" y="3773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GB" sz="500" b="1"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3. CPD record</a:t>
              </a:r>
            </a:p>
          </p:txBody>
        </p:sp>
        <p:sp>
          <p:nvSpPr>
            <p:cNvPr id="9" name="Arrow: Circular 8">
              <a:extLst>
                <a:ext uri="{FF2B5EF4-FFF2-40B4-BE49-F238E27FC236}">
                  <a16:creationId xmlns:a16="http://schemas.microsoft.com/office/drawing/2014/main" id="{58A11749-8FC5-1646-5AD9-7EE3A65885D6}"/>
                </a:ext>
              </a:extLst>
            </p:cNvPr>
            <p:cNvSpPr/>
            <p:nvPr/>
          </p:nvSpPr>
          <p:spPr>
            <a:xfrm>
              <a:off x="4505137" y="3508831"/>
              <a:ext cx="1415446" cy="1415446"/>
            </a:xfrm>
            <a:prstGeom prst="circularArrow">
              <a:avLst>
                <a:gd name="adj1" fmla="val 5198"/>
                <a:gd name="adj2" fmla="val 335767"/>
                <a:gd name="adj3" fmla="val 8211365"/>
                <a:gd name="adj4" fmla="val 6448919"/>
                <a:gd name="adj5" fmla="val 6065"/>
              </a:avLst>
            </a:prstGeom>
            <a:solidFill>
              <a:srgbClr val="0071F8"/>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BC983415-4FF7-3616-7016-96EB27350122}"/>
                </a:ext>
              </a:extLst>
            </p:cNvPr>
            <p:cNvSpPr/>
            <p:nvPr/>
          </p:nvSpPr>
          <p:spPr>
            <a:xfrm>
              <a:off x="4426923" y="4221962"/>
              <a:ext cx="377318" cy="377318"/>
            </a:xfrm>
            <a:custGeom>
              <a:avLst/>
              <a:gdLst>
                <a:gd name="connsiteX0" fmla="*/ 0 w 377318"/>
                <a:gd name="connsiteY0" fmla="*/ 0 h 377318"/>
                <a:gd name="connsiteX1" fmla="*/ 377318 w 377318"/>
                <a:gd name="connsiteY1" fmla="*/ 0 h 377318"/>
                <a:gd name="connsiteX2" fmla="*/ 377318 w 377318"/>
                <a:gd name="connsiteY2" fmla="*/ 377318 h 377318"/>
                <a:gd name="connsiteX3" fmla="*/ 0 w 377318"/>
                <a:gd name="connsiteY3" fmla="*/ 377318 h 377318"/>
                <a:gd name="connsiteX4" fmla="*/ 0 w 377318"/>
                <a:gd name="connsiteY4" fmla="*/ 0 h 37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18" h="377318">
                  <a:moveTo>
                    <a:pt x="0" y="0"/>
                  </a:moveTo>
                  <a:lnTo>
                    <a:pt x="377318" y="0"/>
                  </a:lnTo>
                  <a:lnTo>
                    <a:pt x="377318" y="377318"/>
                  </a:lnTo>
                  <a:lnTo>
                    <a:pt x="0" y="3773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GB" sz="500" b="1"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4. Critical reflection</a:t>
              </a:r>
            </a:p>
          </p:txBody>
        </p:sp>
        <p:sp>
          <p:nvSpPr>
            <p:cNvPr id="16" name="Arrow: Circular 15">
              <a:extLst>
                <a:ext uri="{FF2B5EF4-FFF2-40B4-BE49-F238E27FC236}">
                  <a16:creationId xmlns:a16="http://schemas.microsoft.com/office/drawing/2014/main" id="{9E4437D5-112C-5A63-05C5-A6EB9AB56D50}"/>
                </a:ext>
              </a:extLst>
            </p:cNvPr>
            <p:cNvSpPr/>
            <p:nvPr/>
          </p:nvSpPr>
          <p:spPr>
            <a:xfrm>
              <a:off x="4505137" y="3508831"/>
              <a:ext cx="1415446" cy="1415446"/>
            </a:xfrm>
            <a:prstGeom prst="circularArrow">
              <a:avLst>
                <a:gd name="adj1" fmla="val 5198"/>
                <a:gd name="adj2" fmla="val 335767"/>
                <a:gd name="adj3" fmla="val 12298514"/>
                <a:gd name="adj4" fmla="val 10770397"/>
                <a:gd name="adj5" fmla="val 6065"/>
              </a:avLst>
            </a:prstGeom>
            <a:solidFill>
              <a:schemeClr val="tx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3BE1E56E-8EF7-4DC0-B8BE-E08ED75F203E}"/>
                </a:ext>
              </a:extLst>
            </p:cNvPr>
            <p:cNvSpPr/>
            <p:nvPr/>
          </p:nvSpPr>
          <p:spPr>
            <a:xfrm>
              <a:off x="4655063" y="3519820"/>
              <a:ext cx="377318" cy="377318"/>
            </a:xfrm>
            <a:custGeom>
              <a:avLst/>
              <a:gdLst>
                <a:gd name="connsiteX0" fmla="*/ 0 w 377318"/>
                <a:gd name="connsiteY0" fmla="*/ 0 h 377318"/>
                <a:gd name="connsiteX1" fmla="*/ 377318 w 377318"/>
                <a:gd name="connsiteY1" fmla="*/ 0 h 377318"/>
                <a:gd name="connsiteX2" fmla="*/ 377318 w 377318"/>
                <a:gd name="connsiteY2" fmla="*/ 377318 h 377318"/>
                <a:gd name="connsiteX3" fmla="*/ 0 w 377318"/>
                <a:gd name="connsiteY3" fmla="*/ 377318 h 377318"/>
                <a:gd name="connsiteX4" fmla="*/ 0 w 377318"/>
                <a:gd name="connsiteY4" fmla="*/ 0 h 37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18" h="377318">
                  <a:moveTo>
                    <a:pt x="0" y="0"/>
                  </a:moveTo>
                  <a:lnTo>
                    <a:pt x="377318" y="0"/>
                  </a:lnTo>
                  <a:lnTo>
                    <a:pt x="377318" y="377318"/>
                  </a:lnTo>
                  <a:lnTo>
                    <a:pt x="0" y="3773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GB" sz="500" b="1" i="0" u="none" strike="noStrike" kern="1200" cap="none" spc="0" normalizeH="0" baseline="0" noProof="0">
                  <a:ln>
                    <a:noFill/>
                  </a:ln>
                  <a:solidFill>
                    <a:prstClr val="black">
                      <a:hueOff val="0"/>
                      <a:satOff val="0"/>
                      <a:lumOff val="0"/>
                      <a:alphaOff val="0"/>
                    </a:prstClr>
                  </a:solidFill>
                  <a:effectLst/>
                  <a:uLnTx/>
                  <a:uFillTx/>
                  <a:latin typeface="Arial"/>
                  <a:ea typeface="+mn-ea"/>
                  <a:cs typeface="+mn-cs"/>
                </a:rPr>
                <a:t>5. Final action plan</a:t>
              </a:r>
            </a:p>
          </p:txBody>
        </p:sp>
        <p:sp>
          <p:nvSpPr>
            <p:cNvPr id="18" name="Arrow: Circular 17">
              <a:extLst>
                <a:ext uri="{FF2B5EF4-FFF2-40B4-BE49-F238E27FC236}">
                  <a16:creationId xmlns:a16="http://schemas.microsoft.com/office/drawing/2014/main" id="{217E440B-97C0-281D-AD72-34057D1FDC81}"/>
                </a:ext>
              </a:extLst>
            </p:cNvPr>
            <p:cNvSpPr/>
            <p:nvPr/>
          </p:nvSpPr>
          <p:spPr>
            <a:xfrm>
              <a:off x="4505137" y="3508831"/>
              <a:ext cx="1415446" cy="1415446"/>
            </a:xfrm>
            <a:prstGeom prst="circularArrow">
              <a:avLst>
                <a:gd name="adj1" fmla="val 5198"/>
                <a:gd name="adj2" fmla="val 335767"/>
                <a:gd name="adj3" fmla="val 16866300"/>
                <a:gd name="adj4" fmla="val 15197933"/>
                <a:gd name="adj5" fmla="val 6065"/>
              </a:avLst>
            </a:prstGeom>
            <a:solidFill>
              <a:srgbClr val="0071F8"/>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grpSp>
      <p:grpSp>
        <p:nvGrpSpPr>
          <p:cNvPr id="15" name="Group 14">
            <a:extLst>
              <a:ext uri="{FF2B5EF4-FFF2-40B4-BE49-F238E27FC236}">
                <a16:creationId xmlns:a16="http://schemas.microsoft.com/office/drawing/2014/main" id="{E97408B1-7122-D813-9BA2-FBB5F9CFACCC}"/>
              </a:ext>
            </a:extLst>
          </p:cNvPr>
          <p:cNvGrpSpPr/>
          <p:nvPr/>
        </p:nvGrpSpPr>
        <p:grpSpPr>
          <a:xfrm>
            <a:off x="6959866" y="1092981"/>
            <a:ext cx="2063147" cy="2829081"/>
            <a:chOff x="6959866" y="1092981"/>
            <a:chExt cx="2063147" cy="2829081"/>
          </a:xfrm>
        </p:grpSpPr>
        <p:grpSp>
          <p:nvGrpSpPr>
            <p:cNvPr id="23" name="Group 22">
              <a:extLst>
                <a:ext uri="{FF2B5EF4-FFF2-40B4-BE49-F238E27FC236}">
                  <a16:creationId xmlns:a16="http://schemas.microsoft.com/office/drawing/2014/main" id="{5CDCF93D-FCDA-4548-07E0-8D6D3452AEE3}"/>
                </a:ext>
              </a:extLst>
            </p:cNvPr>
            <p:cNvGrpSpPr/>
            <p:nvPr/>
          </p:nvGrpSpPr>
          <p:grpSpPr>
            <a:xfrm>
              <a:off x="6959866" y="1092981"/>
              <a:ext cx="2063147" cy="2829081"/>
              <a:chOff x="6905407" y="923718"/>
              <a:chExt cx="2231505" cy="3057424"/>
            </a:xfrm>
          </p:grpSpPr>
          <p:pic>
            <p:nvPicPr>
              <p:cNvPr id="20" name="Picture 19">
                <a:extLst>
                  <a:ext uri="{FF2B5EF4-FFF2-40B4-BE49-F238E27FC236}">
                    <a16:creationId xmlns:a16="http://schemas.microsoft.com/office/drawing/2014/main" id="{67A0A798-647A-99D9-1B6B-791E5EEECB58}"/>
                  </a:ext>
                </a:extLst>
              </p:cNvPr>
              <p:cNvPicPr>
                <a:picLocks noChangeAspect="1"/>
              </p:cNvPicPr>
              <p:nvPr/>
            </p:nvPicPr>
            <p:blipFill>
              <a:blip r:embed="rId2"/>
              <a:stretch>
                <a:fillRect/>
              </a:stretch>
            </p:blipFill>
            <p:spPr>
              <a:xfrm>
                <a:off x="6905407" y="923718"/>
                <a:ext cx="1918452" cy="1302032"/>
              </a:xfrm>
              <a:prstGeom prst="rect">
                <a:avLst/>
              </a:prstGeom>
            </p:spPr>
          </p:pic>
          <p:pic>
            <p:nvPicPr>
              <p:cNvPr id="22" name="Picture 21">
                <a:extLst>
                  <a:ext uri="{FF2B5EF4-FFF2-40B4-BE49-F238E27FC236}">
                    <a16:creationId xmlns:a16="http://schemas.microsoft.com/office/drawing/2014/main" id="{D3225584-47F5-4167-6AC2-D1A6A507677D}"/>
                  </a:ext>
                </a:extLst>
              </p:cNvPr>
              <p:cNvPicPr>
                <a:picLocks noChangeAspect="1"/>
              </p:cNvPicPr>
              <p:nvPr/>
            </p:nvPicPr>
            <p:blipFill>
              <a:blip r:embed="rId3"/>
              <a:stretch>
                <a:fillRect/>
              </a:stretch>
            </p:blipFill>
            <p:spPr>
              <a:xfrm>
                <a:off x="6908679" y="2251252"/>
                <a:ext cx="2228233" cy="1729890"/>
              </a:xfrm>
              <a:prstGeom prst="rect">
                <a:avLst/>
              </a:prstGeom>
            </p:spPr>
          </p:pic>
        </p:grpSp>
        <p:sp>
          <p:nvSpPr>
            <p:cNvPr id="3" name="Rectangle 2">
              <a:extLst>
                <a:ext uri="{FF2B5EF4-FFF2-40B4-BE49-F238E27FC236}">
                  <a16:creationId xmlns:a16="http://schemas.microsoft.com/office/drawing/2014/main" id="{F50C91B5-79C1-96F1-F4E7-2520DD9DE58D}"/>
                </a:ext>
              </a:extLst>
            </p:cNvPr>
            <p:cNvSpPr/>
            <p:nvPr/>
          </p:nvSpPr>
          <p:spPr>
            <a:xfrm>
              <a:off x="6959866" y="2321368"/>
              <a:ext cx="1757064" cy="200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38450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04</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a:bodyPr>
          <a:lstStyle/>
          <a:p>
            <a:r>
              <a:rPr lang="en-US" sz="4800"/>
              <a:t>How SET can support participants?</a:t>
            </a:r>
            <a:endParaRPr lang="en-GB"/>
          </a:p>
        </p:txBody>
      </p:sp>
    </p:spTree>
    <p:extLst>
      <p:ext uri="{BB962C8B-B14F-4D97-AF65-F5344CB8AC3E}">
        <p14:creationId xmlns:p14="http://schemas.microsoft.com/office/powerpoint/2010/main" val="132822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a:xfrm>
            <a:off x="838843" y="4956717"/>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13" name="Text Placeholder 12">
            <a:extLst>
              <a:ext uri="{FF2B5EF4-FFF2-40B4-BE49-F238E27FC236}">
                <a16:creationId xmlns:a16="http://schemas.microsoft.com/office/drawing/2014/main" id="{0D34062D-4580-4D8D-B0E3-2220E8A29400}"/>
              </a:ext>
            </a:extLst>
          </p:cNvPr>
          <p:cNvSpPr>
            <a:spLocks noGrp="1"/>
          </p:cNvSpPr>
          <p:nvPr>
            <p:ph type="body" sz="quarter" idx="12"/>
          </p:nvPr>
        </p:nvSpPr>
        <p:spPr>
          <a:xfrm>
            <a:off x="854410" y="989420"/>
            <a:ext cx="3717590" cy="2317399"/>
          </a:xfrm>
          <a:ln>
            <a:solidFill>
              <a:srgbClr val="0071F8"/>
            </a:solidFill>
          </a:ln>
        </p:spPr>
        <p:txBody>
          <a:bodyPr vert="horz" lIns="0" tIns="0" rIns="0" bIns="0" rtlCol="0" anchor="t">
            <a:noAutofit/>
          </a:bodyPr>
          <a:lstStyle/>
          <a:p>
            <a:r>
              <a:rPr lang="en-GB" sz="1600" b="1">
                <a:latin typeface="Arial"/>
                <a:cs typeface="Arial"/>
              </a:rPr>
              <a:t>Before application</a:t>
            </a:r>
            <a:endParaRPr lang="en-GB" sz="1600" b="1">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1600">
                <a:latin typeface="Arial"/>
                <a:cs typeface="Arial"/>
              </a:rPr>
              <a:t>Customer Services centre and email address for registration and application</a:t>
            </a:r>
          </a:p>
          <a:p>
            <a:pPr>
              <a:lnSpc>
                <a:spcPct val="100000"/>
              </a:lnSpc>
            </a:pPr>
            <a:endParaRPr lang="en-GB" sz="160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1600">
                <a:latin typeface="Arial"/>
                <a:cs typeface="Arial"/>
              </a:rPr>
              <a:t>Professional standards self assessment tool</a:t>
            </a:r>
          </a:p>
          <a:p>
            <a:pPr>
              <a:lnSpc>
                <a:spcPct val="100000"/>
              </a:lnSpc>
            </a:pPr>
            <a:endParaRPr lang="en-GB" sz="160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1600">
                <a:latin typeface="Arial"/>
                <a:cs typeface="Arial"/>
              </a:rPr>
              <a:t>Webinars</a:t>
            </a:r>
            <a:endParaRPr lang="en-US" sz="1600">
              <a:latin typeface="Arial"/>
              <a:cs typeface="Arial"/>
            </a:endParaRPr>
          </a:p>
          <a:p>
            <a:endParaRPr lang="en-GB" sz="1600"/>
          </a:p>
          <a:p>
            <a:pPr lvl="0"/>
            <a:endParaRPr lang="en-GB" sz="1600"/>
          </a:p>
        </p:txBody>
      </p:sp>
      <p:sp>
        <p:nvSpPr>
          <p:cNvPr id="8" name="Title 11">
            <a:extLst>
              <a:ext uri="{FF2B5EF4-FFF2-40B4-BE49-F238E27FC236}">
                <a16:creationId xmlns:a16="http://schemas.microsoft.com/office/drawing/2014/main" id="{310A20DC-25CB-4B84-95B3-E2C15B6CEF53}"/>
              </a:ext>
            </a:extLst>
          </p:cNvPr>
          <p:cNvSpPr txBox="1">
            <a:spLocks/>
          </p:cNvSpPr>
          <p:nvPr/>
        </p:nvSpPr>
        <p:spPr>
          <a:xfrm>
            <a:off x="841937" y="389132"/>
            <a:ext cx="7385929" cy="520239"/>
          </a:xfrm>
          <a:prstGeom prst="rect">
            <a:avLst/>
          </a:prstGeom>
        </p:spPr>
        <p:txBody>
          <a:bodyPr vert="horz" lIns="0" tIns="0" rIns="0" bIns="0" rtlCol="0" anchor="t" anchorCtr="0">
            <a:no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685800" rtl="0" eaLnBrk="1" fontAlgn="auto" latinLnBrk="0" hangingPunct="1">
              <a:lnSpc>
                <a:spcPts val="2200"/>
              </a:lnSpc>
              <a:spcBef>
                <a:spcPts val="0"/>
              </a:spcBef>
              <a:spcAft>
                <a:spcPts val="0"/>
              </a:spcAft>
              <a:buClrTx/>
              <a:buSzTx/>
              <a:buFontTx/>
              <a:buNone/>
              <a:tabLst/>
              <a:defRPr/>
            </a:pPr>
            <a:r>
              <a:rPr kumimoji="0" lang="en-GB" sz="2500" b="1" i="0" u="none" strike="noStrike" kern="1200" cap="none" spc="0" normalizeH="0" baseline="0" noProof="0">
                <a:ln>
                  <a:noFill/>
                </a:ln>
                <a:solidFill>
                  <a:srgbClr val="0071F8"/>
                </a:solidFill>
                <a:effectLst/>
                <a:uLnTx/>
                <a:uFillTx/>
                <a:latin typeface="Arial"/>
                <a:ea typeface="+mj-ea"/>
                <a:cs typeface="+mj-cs"/>
              </a:rPr>
              <a:t>Support from SET – For participants</a:t>
            </a:r>
            <a:br>
              <a:rPr kumimoji="0" lang="en-GB" sz="2800" b="1" i="0" u="none" strike="noStrike" kern="1200" cap="none" spc="0" normalizeH="0" baseline="0" noProof="0">
                <a:ln>
                  <a:noFill/>
                </a:ln>
                <a:solidFill>
                  <a:srgbClr val="0071F8"/>
                </a:solidFill>
                <a:effectLst/>
                <a:uLnTx/>
                <a:uFillTx/>
                <a:latin typeface="Arial"/>
                <a:ea typeface="+mj-ea"/>
                <a:cs typeface="+mj-cs"/>
              </a:rPr>
            </a:br>
            <a:endParaRPr kumimoji="0" lang="en-GB" sz="2800" b="1" i="0" u="none" strike="noStrike" kern="1200" cap="none" spc="0" normalizeH="0" baseline="0" noProof="0">
              <a:ln>
                <a:noFill/>
              </a:ln>
              <a:solidFill>
                <a:sysClr val="windowText" lastClr="000000"/>
              </a:solidFill>
              <a:effectLst/>
              <a:uLnTx/>
              <a:uFillTx/>
              <a:latin typeface="Arial"/>
              <a:ea typeface="+mj-ea"/>
              <a:cs typeface="+mj-cs"/>
            </a:endParaRPr>
          </a:p>
        </p:txBody>
      </p:sp>
      <p:sp>
        <p:nvSpPr>
          <p:cNvPr id="4" name="TextBox 3">
            <a:extLst>
              <a:ext uri="{FF2B5EF4-FFF2-40B4-BE49-F238E27FC236}">
                <a16:creationId xmlns:a16="http://schemas.microsoft.com/office/drawing/2014/main" id="{00634AA2-68D8-44B2-A95F-D0BAD62AE830}"/>
              </a:ext>
            </a:extLst>
          </p:cNvPr>
          <p:cNvSpPr txBox="1"/>
          <p:nvPr/>
        </p:nvSpPr>
        <p:spPr>
          <a:xfrm>
            <a:off x="4819504" y="989420"/>
            <a:ext cx="3920621" cy="3539430"/>
          </a:xfrm>
          <a:prstGeom prst="rect">
            <a:avLst/>
          </a:prstGeom>
          <a:noFill/>
          <a:ln>
            <a:solidFill>
              <a:srgbClr val="0071F8"/>
            </a:solidFill>
          </a:ln>
        </p:spPr>
        <p:txBody>
          <a:bodyPr wrap="square" lIns="91440" tIns="45720" rIns="91440" bIns="45720" rtlCol="0" anchor="t">
            <a:spAutoFit/>
          </a:bodyPr>
          <a:lstStyle/>
          <a:p>
            <a:pPr>
              <a:defRPr/>
            </a:pPr>
            <a:r>
              <a:rPr kumimoji="0" lang="en-GB" sz="1600" b="1" i="0" u="none" strike="noStrike" kern="1200" cap="none" spc="0" normalizeH="0" baseline="0" noProof="0">
                <a:ln>
                  <a:noFill/>
                </a:ln>
                <a:effectLst/>
                <a:uLnTx/>
                <a:uFillTx/>
                <a:latin typeface="Arial"/>
                <a:cs typeface="Arial"/>
              </a:rPr>
              <a:t>During</a:t>
            </a:r>
            <a:r>
              <a:rPr lang="en-GB" sz="1600" b="1">
                <a:latin typeface="Arial"/>
                <a:cs typeface="Arial"/>
              </a:rPr>
              <a:t> Professional Formation</a:t>
            </a: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Arial"/>
                <a:cs typeface="Arial"/>
              </a:rPr>
              <a:t>Customer Services centre for queries</a:t>
            </a:r>
            <a:endParaRPr lang="en-GB" sz="160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Arial"/>
                <a:ea typeface="+mn-ea"/>
                <a:cs typeface="Arial"/>
              </a:rPr>
              <a:t>Technical and professional status mailboxes</a:t>
            </a:r>
            <a:endParaRPr lang="en-GB" sz="160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Arial"/>
                <a:cs typeface="Arial"/>
              </a:rPr>
              <a:t>Help button in the portfolio</a:t>
            </a:r>
            <a:endParaRPr lang="en-GB" sz="160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Arial"/>
                <a:cs typeface="Arial"/>
              </a:rPr>
              <a:t>Webinars and Q&amp;A Sessions</a:t>
            </a:r>
            <a:endParaRPr lang="en-GB" sz="160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Arial"/>
                <a:cs typeface="Arial"/>
              </a:rPr>
              <a:t>Regular newsletters</a:t>
            </a:r>
            <a:endParaRPr lang="en-GB" sz="160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defRPr/>
            </a:pPr>
            <a:r>
              <a:rPr kumimoji="0" lang="en-GB" sz="1600" b="0" i="0" u="none" strike="noStrike" kern="1200" cap="none" spc="0" normalizeH="0" baseline="0" noProof="0">
                <a:ln>
                  <a:noFill/>
                </a:ln>
                <a:effectLst/>
                <a:uLnTx/>
                <a:uFillTx/>
                <a:latin typeface="Arial"/>
                <a:cs typeface="Arial"/>
              </a:rPr>
              <a:t>Facebook community</a:t>
            </a:r>
            <a:r>
              <a:rPr lang="en-GB" sz="1600">
                <a:latin typeface="Arial"/>
                <a:cs typeface="Arial"/>
              </a:rPr>
              <a:t> </a:t>
            </a:r>
            <a:endParaRPr lang="en-GB"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2E74CC1-737A-4D3A-A03B-F8674CF9E211}"/>
              </a:ext>
            </a:extLst>
          </p:cNvPr>
          <p:cNvSpPr txBox="1"/>
          <p:nvPr/>
        </p:nvSpPr>
        <p:spPr>
          <a:xfrm>
            <a:off x="849025" y="3451632"/>
            <a:ext cx="3717590" cy="1077218"/>
          </a:xfrm>
          <a:prstGeom prst="rect">
            <a:avLst/>
          </a:prstGeom>
          <a:noFill/>
          <a:ln>
            <a:solidFill>
              <a:srgbClr val="0071F8"/>
            </a:solidFill>
          </a:ln>
        </p:spPr>
        <p:txBody>
          <a:bodyPr wrap="square" lIns="91440" tIns="45720" rIns="91440" bIns="45720" rtlCol="0" anchor="t">
            <a:spAutoFit/>
          </a:bodyPr>
          <a:lstStyle/>
          <a:p>
            <a:pPr>
              <a:defRPr/>
            </a:pPr>
            <a:r>
              <a:rPr kumimoji="0" lang="en-GB" sz="1600" b="1" i="0" u="none" strike="noStrike" kern="1200" cap="none" spc="0" normalizeH="0" baseline="0" noProof="0">
                <a:ln>
                  <a:noFill/>
                </a:ln>
                <a:effectLst/>
                <a:uLnTx/>
                <a:uFillTx/>
                <a:latin typeface="Arial"/>
                <a:cs typeface="Arial"/>
              </a:rPr>
              <a:t>After</a:t>
            </a:r>
            <a:r>
              <a:rPr lang="en-GB" sz="1600" b="1">
                <a:latin typeface="Arial"/>
                <a:cs typeface="Arial"/>
              </a:rPr>
              <a:t> application submission</a:t>
            </a:r>
            <a:endParaRPr kumimoji="0" lang="en-GB"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buFont typeface="Arial" panose="020B0604020202020204" pitchFamily="34" charset="0"/>
              <a:buChar char="•"/>
              <a:defRPr/>
            </a:pPr>
            <a:r>
              <a:rPr kumimoji="0" lang="en-GB" sz="1600" b="0" i="0" u="none" strike="noStrike" kern="1200" cap="none" spc="0" normalizeH="0" baseline="0" noProof="0">
                <a:ln>
                  <a:noFill/>
                </a:ln>
                <a:effectLst/>
                <a:uLnTx/>
                <a:uFillTx/>
                <a:latin typeface="Arial"/>
                <a:cs typeface="Arial"/>
              </a:rPr>
              <a:t>Detailed feedback on </a:t>
            </a:r>
            <a:r>
              <a:rPr lang="en-GB" sz="1600">
                <a:latin typeface="Arial"/>
                <a:cs typeface="Arial"/>
              </a:rPr>
              <a:t>application </a:t>
            </a:r>
            <a:r>
              <a:rPr kumimoji="0" lang="en-GB" sz="1600" b="0" i="0" u="none" strike="noStrike" kern="1200" cap="none" spc="0" normalizeH="0" baseline="0" noProof="0">
                <a:ln>
                  <a:noFill/>
                </a:ln>
                <a:effectLst/>
                <a:uLnTx/>
                <a:uFillTx/>
                <a:latin typeface="Arial"/>
                <a:cs typeface="Arial"/>
              </a:rPr>
              <a:t>submission</a:t>
            </a:r>
            <a:endParaRPr lang="en-GB" sz="1600" b="0" i="0" u="none" strike="noStrike" kern="120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30712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a:xfrm>
            <a:off x="849025" y="4868616"/>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8" name="Title 11">
            <a:extLst>
              <a:ext uri="{FF2B5EF4-FFF2-40B4-BE49-F238E27FC236}">
                <a16:creationId xmlns:a16="http://schemas.microsoft.com/office/drawing/2014/main" id="{310A20DC-25CB-4B84-95B3-E2C15B6CEF53}"/>
              </a:ext>
            </a:extLst>
          </p:cNvPr>
          <p:cNvSpPr txBox="1">
            <a:spLocks/>
          </p:cNvSpPr>
          <p:nvPr/>
        </p:nvSpPr>
        <p:spPr>
          <a:xfrm>
            <a:off x="849025" y="389132"/>
            <a:ext cx="7385929" cy="520239"/>
          </a:xfrm>
          <a:prstGeom prst="rect">
            <a:avLst/>
          </a:prstGeom>
        </p:spPr>
        <p:txBody>
          <a:bodyPr vert="horz" lIns="0" tIns="0" rIns="0" bIns="0" rtlCol="0" anchor="t" anchorCtr="0">
            <a:no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685800" rtl="0" eaLnBrk="1" fontAlgn="auto" latinLnBrk="0" hangingPunct="1">
              <a:lnSpc>
                <a:spcPts val="2200"/>
              </a:lnSpc>
              <a:spcBef>
                <a:spcPts val="0"/>
              </a:spcBef>
              <a:spcAft>
                <a:spcPts val="0"/>
              </a:spcAft>
              <a:buClrTx/>
              <a:buSzTx/>
              <a:buFontTx/>
              <a:buNone/>
              <a:tabLst/>
              <a:defRPr/>
            </a:pPr>
            <a:r>
              <a:rPr kumimoji="0" lang="en-GB" sz="2500" b="1" i="0" u="none" strike="noStrike" kern="1200" cap="none" spc="0" normalizeH="0" baseline="0" noProof="0">
                <a:ln>
                  <a:noFill/>
                </a:ln>
                <a:solidFill>
                  <a:srgbClr val="0071F8"/>
                </a:solidFill>
                <a:effectLst/>
                <a:uLnTx/>
                <a:uFillTx/>
                <a:latin typeface="Arial"/>
                <a:ea typeface="+mj-ea"/>
                <a:cs typeface="+mj-cs"/>
              </a:rPr>
              <a:t>Support from SET – For supporters</a:t>
            </a:r>
            <a:br>
              <a:rPr kumimoji="0" lang="en-GB" sz="2800" b="1" i="0" u="none" strike="noStrike" kern="1200" cap="none" spc="0" normalizeH="0" baseline="0" noProof="0">
                <a:ln>
                  <a:noFill/>
                </a:ln>
                <a:solidFill>
                  <a:srgbClr val="0071F8"/>
                </a:solidFill>
                <a:effectLst/>
                <a:uLnTx/>
                <a:uFillTx/>
                <a:latin typeface="Arial"/>
                <a:ea typeface="+mj-ea"/>
                <a:cs typeface="+mj-cs"/>
              </a:rPr>
            </a:br>
            <a:endParaRPr kumimoji="0" lang="en-GB" sz="2800" b="1" i="0" u="none" strike="noStrike" kern="1200" cap="none" spc="0" normalizeH="0" baseline="0" noProof="0">
              <a:ln>
                <a:noFill/>
              </a:ln>
              <a:solidFill>
                <a:sysClr val="windowText" lastClr="000000"/>
              </a:solidFill>
              <a:effectLst/>
              <a:uLnTx/>
              <a:uFillTx/>
              <a:latin typeface="Arial"/>
              <a:ea typeface="+mj-ea"/>
              <a:cs typeface="+mj-cs"/>
            </a:endParaRPr>
          </a:p>
        </p:txBody>
      </p:sp>
      <p:sp>
        <p:nvSpPr>
          <p:cNvPr id="4" name="TextBox 3">
            <a:extLst>
              <a:ext uri="{FF2B5EF4-FFF2-40B4-BE49-F238E27FC236}">
                <a16:creationId xmlns:a16="http://schemas.microsoft.com/office/drawing/2014/main" id="{00634AA2-68D8-44B2-A95F-D0BAD62AE830}"/>
              </a:ext>
            </a:extLst>
          </p:cNvPr>
          <p:cNvSpPr txBox="1"/>
          <p:nvPr/>
        </p:nvSpPr>
        <p:spPr>
          <a:xfrm>
            <a:off x="849025" y="909371"/>
            <a:ext cx="6658276" cy="3670236"/>
          </a:xfrm>
          <a:prstGeom prst="rect">
            <a:avLst/>
          </a:prstGeom>
          <a:noFill/>
          <a:ln>
            <a:solidFill>
              <a:srgbClr val="0071F8"/>
            </a:solidFill>
          </a:ln>
        </p:spPr>
        <p:txBody>
          <a:bodyPr wrap="square" lIns="91440" tIns="45720" rIns="91440" bIns="45720" rtlCol="0" anchor="t">
            <a:spAutoFit/>
          </a:bodyPr>
          <a:lstStyle/>
          <a:p>
            <a:pPr>
              <a:defRPr/>
            </a:pPr>
            <a:r>
              <a:rPr kumimoji="0" lang="en-GB" sz="1550" b="1" i="0" u="none" strike="noStrike" kern="1200" cap="none" spc="0" normalizeH="0" baseline="0" noProof="0">
                <a:ln>
                  <a:noFill/>
                </a:ln>
                <a:effectLst/>
                <a:uLnTx/>
                <a:uFillTx/>
                <a:latin typeface="Arial"/>
                <a:ea typeface="+mn-ea"/>
                <a:cs typeface="Arial"/>
              </a:rPr>
              <a:t>During</a:t>
            </a:r>
            <a:r>
              <a:rPr lang="en-GB" sz="1550" b="1">
                <a:latin typeface="Arial"/>
                <a:cs typeface="Arial"/>
              </a:rPr>
              <a:t> Professional Formation</a:t>
            </a:r>
            <a:endParaRPr kumimoji="0" lang="en-GB" sz="1550" b="1" i="0" u="none" strike="noStrike" kern="1200" cap="none" spc="0" normalizeH="0" baseline="0" noProof="0">
              <a:ln>
                <a:noFill/>
              </a:ln>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50" b="1" i="0" u="none" strike="noStrike" kern="1200" cap="none" spc="0" normalizeH="0" baseline="0" noProof="0">
                <a:ln>
                  <a:noFill/>
                </a:ln>
                <a:effectLst/>
                <a:uLnTx/>
                <a:uFillTx/>
                <a:latin typeface="Arial"/>
                <a:ea typeface="+mn-ea"/>
                <a:cs typeface="Arial"/>
              </a:rPr>
              <a:t>The supporter’s details are available to SET only after you have entered them in your portfolio. </a:t>
            </a:r>
            <a:endParaRPr kumimoji="0" lang="en-GB" sz="155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50" b="0" i="0" u="none" strike="noStrike" kern="1200" cap="none" spc="0" normalizeH="0" baseline="0" noProof="0">
                <a:ln>
                  <a:noFill/>
                </a:ln>
                <a:effectLst/>
                <a:uLnTx/>
                <a:uFillTx/>
                <a:latin typeface="Arial"/>
                <a:ea typeface="+mn-ea"/>
                <a:cs typeface="Arial"/>
              </a:rPr>
              <a:t>Customer Services centre for queries</a:t>
            </a:r>
            <a:endParaRPr lang="en-GB" sz="155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50" b="0" i="0" u="none" strike="noStrike" kern="1200" cap="none" spc="0" normalizeH="0" baseline="0" noProof="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50" b="0" i="0" u="none" strike="noStrike" kern="1200" cap="none" spc="0" normalizeH="0" baseline="0" noProof="0">
                <a:ln>
                  <a:noFill/>
                </a:ln>
                <a:effectLst/>
                <a:uLnTx/>
                <a:uFillTx/>
                <a:latin typeface="Arial"/>
                <a:ea typeface="+mn-ea"/>
                <a:cs typeface="Arial"/>
              </a:rPr>
              <a:t>Technical and professional status mailboxes</a:t>
            </a:r>
            <a:endParaRPr lang="en-GB" sz="155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50" b="0" i="0" u="none" strike="noStrike" kern="1200" cap="none" spc="0" normalizeH="0" baseline="0" noProof="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50" b="0" i="0" u="none" strike="noStrike" kern="1200" cap="none" spc="0" normalizeH="0" baseline="0" noProof="0">
                <a:ln>
                  <a:noFill/>
                </a:ln>
                <a:effectLst/>
                <a:uLnTx/>
                <a:uFillTx/>
                <a:latin typeface="Arial"/>
                <a:ea typeface="+mn-ea"/>
                <a:cs typeface="Arial"/>
              </a:rPr>
              <a:t>Webinars</a:t>
            </a:r>
            <a:endParaRPr lang="en-GB" sz="155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50" b="0" i="0" u="none" strike="noStrike" kern="1200" cap="none" spc="0" normalizeH="0" baseline="0" noProof="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50" b="0" i="0" u="none" strike="noStrike" kern="1200" cap="none" spc="0" normalizeH="0" baseline="0" noProof="0">
                <a:ln>
                  <a:noFill/>
                </a:ln>
                <a:effectLst/>
                <a:uLnTx/>
                <a:uFillTx/>
                <a:latin typeface="Arial"/>
                <a:ea typeface="+mn-ea"/>
                <a:cs typeface="Arial"/>
              </a:rPr>
              <a:t>Regular newsletters</a:t>
            </a:r>
            <a:endParaRPr lang="en-GB" sz="1550" b="0" i="0" u="none" strike="noStrike" kern="1200" cap="none" spc="0" normalizeH="0" baseline="0" noProof="0">
              <a:ln>
                <a:noFill/>
              </a:ln>
              <a:effectLst/>
              <a:uLnTx/>
              <a:uFillTx/>
              <a:latin typeface="Arial"/>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1550" b="0" i="0" u="none" strike="noStrike" kern="1200" cap="none" spc="0" normalizeH="0" baseline="0" noProof="0">
                <a:ln>
                  <a:noFill/>
                </a:ln>
                <a:effectLst/>
                <a:uLnTx/>
                <a:uFillTx/>
                <a:latin typeface="Arial"/>
                <a:ea typeface="+mn-ea"/>
                <a:cs typeface="Arial"/>
              </a:rPr>
              <a:t>In addition, you supporter has access to your </a:t>
            </a:r>
            <a:r>
              <a:rPr lang="en-GB" sz="1550">
                <a:latin typeface="Arial"/>
                <a:cs typeface="Arial"/>
              </a:rPr>
              <a:t>Professional Formation portfolio</a:t>
            </a:r>
            <a:r>
              <a:rPr kumimoji="0" lang="en-GB" sz="1550" b="0" i="0" u="none" strike="noStrike" kern="1200" cap="none" spc="0" normalizeH="0" baseline="0" noProof="0">
                <a:ln>
                  <a:noFill/>
                </a:ln>
                <a:effectLst/>
                <a:uLnTx/>
                <a:uFillTx/>
                <a:latin typeface="Arial"/>
                <a:ea typeface="+mn-ea"/>
                <a:cs typeface="Arial"/>
              </a:rPr>
              <a:t> via their supporter’s dashboard. </a:t>
            </a:r>
            <a:endParaRPr kumimoji="0" lang="en-GB" sz="155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9" name="Graphic 8" descr="Questions with solid fill">
            <a:extLst>
              <a:ext uri="{FF2B5EF4-FFF2-40B4-BE49-F238E27FC236}">
                <a16:creationId xmlns:a16="http://schemas.microsoft.com/office/drawing/2014/main" id="{918DF1D0-C349-4A58-9D6D-ABE5C125D3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9560" y="1916335"/>
            <a:ext cx="1310830" cy="1310830"/>
          </a:xfrm>
          <a:prstGeom prst="rect">
            <a:avLst/>
          </a:prstGeom>
        </p:spPr>
      </p:pic>
    </p:spTree>
    <p:extLst>
      <p:ext uri="{BB962C8B-B14F-4D97-AF65-F5344CB8AC3E}">
        <p14:creationId xmlns:p14="http://schemas.microsoft.com/office/powerpoint/2010/main" val="387146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05</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fontScale="62500" lnSpcReduction="20000"/>
          </a:bodyPr>
          <a:lstStyle/>
          <a:p>
            <a:r>
              <a:rPr lang="en-US" sz="4800"/>
              <a:t>How are Professional Formation portfolios reviewed?</a:t>
            </a:r>
            <a:endParaRPr lang="en-GB"/>
          </a:p>
        </p:txBody>
      </p:sp>
    </p:spTree>
    <p:extLst>
      <p:ext uri="{BB962C8B-B14F-4D97-AF65-F5344CB8AC3E}">
        <p14:creationId xmlns:p14="http://schemas.microsoft.com/office/powerpoint/2010/main" val="343894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2000" y="252001"/>
            <a:ext cx="8614800" cy="489132"/>
          </a:xfrm>
        </p:spPr>
        <p:txBody>
          <a:bodyPr>
            <a:normAutofit/>
          </a:bodyPr>
          <a:lstStyle/>
          <a:p>
            <a:r>
              <a:rPr lang="en-US" sz="2800">
                <a:solidFill>
                  <a:srgbClr val="0071F8"/>
                </a:solidFill>
              </a:rPr>
              <a:t>The Society for Education and Training (SET)</a:t>
            </a:r>
            <a:endParaRPr lang="en-GB" sz="2800">
              <a:solidFill>
                <a:srgbClr val="0071F8"/>
              </a:solidFil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782099"/>
          </a:xfrm>
          <a:prstGeom prst="rect">
            <a:avLst/>
          </a:prstGeom>
        </p:spPr>
        <p:txBody>
          <a:bodyPr>
            <a:normAutofit fontScale="925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a:t>SET is the only membership body dedicated to professionals working across further education, vocational teaching and training.</a:t>
            </a:r>
          </a:p>
          <a:p>
            <a:endParaRPr lang="en-GB"/>
          </a:p>
          <a:p>
            <a:r>
              <a:rPr lang="en-US"/>
              <a:t>As part of the Education and Training Foundation (ETF), we campaign to raise the status of your profession, champion the quality of teaching and training across further education, vocational teaching and training and provide you with access to the best teaching and training tools, research and expert views there are.</a:t>
            </a: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252000" y="4760119"/>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3</a:t>
            </a:fld>
            <a:endParaRPr lang="en-GB"/>
          </a:p>
        </p:txBody>
      </p:sp>
      <p:pic>
        <p:nvPicPr>
          <p:cNvPr id="15" name="Picture 14" descr="A picture containing drawing&#10;&#10;Description generated with very high confidence">
            <a:extLst>
              <a:ext uri="{FF2B5EF4-FFF2-40B4-BE49-F238E27FC236}">
                <a16:creationId xmlns:a16="http://schemas.microsoft.com/office/drawing/2014/main" id="{582AA1D3-B8D4-49A3-8FE1-4F5A3AA37D63}"/>
              </a:ext>
            </a:extLst>
          </p:cNvPr>
          <p:cNvPicPr>
            <a:picLocks noChangeAspect="1"/>
          </p:cNvPicPr>
          <p:nvPr/>
        </p:nvPicPr>
        <p:blipFill rotWithShape="1">
          <a:blip r:embed="rId3"/>
          <a:srcRect l="15736" t="14490" r="15549" b="15558"/>
          <a:stretch/>
        </p:blipFill>
        <p:spPr>
          <a:xfrm>
            <a:off x="6880978" y="3446975"/>
            <a:ext cx="1665613" cy="1563945"/>
          </a:xfrm>
          <a:prstGeom prst="rect">
            <a:avLst/>
          </a:prstGeom>
        </p:spPr>
      </p:pic>
    </p:spTree>
    <p:extLst>
      <p:ext uri="{BB962C8B-B14F-4D97-AF65-F5344CB8AC3E}">
        <p14:creationId xmlns:p14="http://schemas.microsoft.com/office/powerpoint/2010/main" val="2470525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79667" y="305563"/>
            <a:ext cx="8614800" cy="489132"/>
          </a:xfrm>
        </p:spPr>
        <p:txBody>
          <a:bodyPr>
            <a:normAutofit/>
          </a:bodyPr>
          <a:lstStyle/>
          <a:p>
            <a:pPr defTabSz="914400">
              <a:lnSpc>
                <a:spcPct val="90000"/>
              </a:lnSpc>
              <a:spcAft>
                <a:spcPts val="600"/>
              </a:spcAft>
            </a:pPr>
            <a:r>
              <a:rPr lang="en-US" sz="2500">
                <a:solidFill>
                  <a:srgbClr val="0071F8"/>
                </a:solidFill>
              </a:rPr>
              <a:t>The review and moderation process</a:t>
            </a:r>
            <a:endParaRPr lang="en-US" sz="25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374923" y="741133"/>
            <a:ext cx="6394843" cy="3737998"/>
          </a:xfrm>
          <a:prstGeom prst="rect">
            <a:avLst/>
          </a:prstGeom>
        </p:spPr>
        <p:txBody>
          <a:bodyPr>
            <a:normAutofit fontScale="85000" lnSpcReduction="10000"/>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90000"/>
              </a:lnSpc>
              <a:spcAft>
                <a:spcPts val="600"/>
              </a:spcAft>
            </a:pPr>
            <a:endParaRPr lang="en-US" sz="2000">
              <a:ea typeface="+mn-lt"/>
              <a:cs typeface="+mn-lt"/>
            </a:endParaRPr>
          </a:p>
          <a:p>
            <a:pPr marL="400050" indent="-285750" defTabSz="914400">
              <a:lnSpc>
                <a:spcPct val="120000"/>
              </a:lnSpc>
              <a:spcAft>
                <a:spcPts val="600"/>
              </a:spcAft>
              <a:buFont typeface="Wingdings" panose="05000000000000000000" pitchFamily="2" charset="2"/>
              <a:buChar char="§"/>
            </a:pPr>
            <a:r>
              <a:rPr lang="en-GB" sz="1800"/>
              <a:t>All reviewers have been through professional formation themselves</a:t>
            </a:r>
          </a:p>
          <a:p>
            <a:pPr marL="400050" indent="-285750" defTabSz="914400">
              <a:lnSpc>
                <a:spcPct val="120000"/>
              </a:lnSpc>
              <a:spcAft>
                <a:spcPts val="600"/>
              </a:spcAft>
              <a:buFont typeface="Wingdings" panose="05000000000000000000" pitchFamily="2" charset="2"/>
              <a:buChar char="§"/>
            </a:pPr>
            <a:r>
              <a:rPr lang="en-GB" sz="1800"/>
              <a:t>It is an online process working directly in the portfolio</a:t>
            </a:r>
          </a:p>
          <a:p>
            <a:pPr marL="400050" indent="-285750" defTabSz="914400">
              <a:lnSpc>
                <a:spcPct val="120000"/>
              </a:lnSpc>
              <a:spcAft>
                <a:spcPts val="600"/>
              </a:spcAft>
              <a:buFont typeface="Wingdings" panose="05000000000000000000" pitchFamily="2" charset="2"/>
              <a:buChar char="§"/>
            </a:pPr>
            <a:r>
              <a:rPr lang="en-GB" sz="1800"/>
              <a:t>Each reviewer is allocated up to 24 portfolios</a:t>
            </a:r>
          </a:p>
          <a:p>
            <a:pPr marL="400050" indent="-285750" defTabSz="914400">
              <a:lnSpc>
                <a:spcPct val="120000"/>
              </a:lnSpc>
              <a:spcAft>
                <a:spcPts val="600"/>
              </a:spcAft>
              <a:buFont typeface="Wingdings" panose="05000000000000000000" pitchFamily="2" charset="2"/>
              <a:buChar char="§"/>
            </a:pPr>
            <a:r>
              <a:rPr lang="en-GB" sz="1800"/>
              <a:t>Each portfolio takes roughly an hour to review</a:t>
            </a:r>
          </a:p>
          <a:p>
            <a:pPr marL="400050" indent="-285750" defTabSz="914400">
              <a:lnSpc>
                <a:spcPct val="120000"/>
              </a:lnSpc>
              <a:spcAft>
                <a:spcPts val="600"/>
              </a:spcAft>
              <a:buFont typeface="Wingdings" panose="05000000000000000000" pitchFamily="2" charset="2"/>
              <a:buChar char="§"/>
            </a:pPr>
            <a:r>
              <a:rPr lang="en-GB" sz="1800"/>
              <a:t>Each moderator has 5 reviewers and there are 2 lead moderators</a:t>
            </a:r>
          </a:p>
          <a:p>
            <a:pPr marL="400050" indent="-285750" defTabSz="914400">
              <a:lnSpc>
                <a:spcPct val="120000"/>
              </a:lnSpc>
              <a:spcAft>
                <a:spcPts val="600"/>
              </a:spcAft>
              <a:buFont typeface="Wingdings" panose="05000000000000000000" pitchFamily="2" charset="2"/>
              <a:buChar char="§"/>
            </a:pPr>
            <a:r>
              <a:rPr lang="en-GB" sz="1800"/>
              <a:t>Tight timescales in working towards final evaluation meeting so that each review is completed within one month</a:t>
            </a:r>
          </a:p>
          <a:p>
            <a:pPr marL="400050" indent="-285750" defTabSz="914400">
              <a:lnSpc>
                <a:spcPct val="120000"/>
              </a:lnSpc>
              <a:spcAft>
                <a:spcPts val="600"/>
              </a:spcAft>
              <a:buFont typeface="Wingdings" panose="05000000000000000000" pitchFamily="2" charset="2"/>
              <a:buChar char="§"/>
            </a:pPr>
            <a:r>
              <a:rPr lang="en-GB" sz="1800"/>
              <a:t>Rigorous but flexible review of portfolios</a:t>
            </a:r>
            <a:endParaRPr lang="en-US" sz="1800"/>
          </a:p>
          <a:p>
            <a:pPr marL="400050" indent="-285750" defTabSz="914400">
              <a:lnSpc>
                <a:spcPct val="120000"/>
              </a:lnSpc>
              <a:spcAft>
                <a:spcPts val="600"/>
              </a:spcAft>
              <a:buFont typeface="Wingdings" panose="05000000000000000000" pitchFamily="2" charset="2"/>
              <a:buChar char="§"/>
            </a:pPr>
            <a:endParaRPr lang="en-US" sz="1800"/>
          </a:p>
          <a:p>
            <a:pPr marL="400050" indent="-285750" defTabSz="914400">
              <a:lnSpc>
                <a:spcPct val="120000"/>
              </a:lnSpc>
              <a:spcAft>
                <a:spcPts val="600"/>
              </a:spcAft>
              <a:buFont typeface="Wingdings" panose="05000000000000000000" pitchFamily="2" charset="2"/>
              <a:buChar char="§"/>
            </a:pPr>
            <a:endParaRPr lang="en-US" sz="1800"/>
          </a:p>
          <a:p>
            <a:pPr marL="400050" indent="-285750" defTabSz="914400">
              <a:lnSpc>
                <a:spcPct val="120000"/>
              </a:lnSpc>
              <a:spcAft>
                <a:spcPts val="600"/>
              </a:spcAft>
              <a:buFont typeface="Wingdings" panose="05000000000000000000" pitchFamily="2" charset="2"/>
              <a:buChar char="§"/>
            </a:pPr>
            <a:endParaRPr lang="en-US" sz="1800"/>
          </a:p>
          <a:p>
            <a:pPr marL="400050" indent="-285750" defTabSz="914400">
              <a:lnSpc>
                <a:spcPct val="120000"/>
              </a:lnSpc>
              <a:spcAft>
                <a:spcPts val="600"/>
              </a:spcAft>
              <a:buFont typeface="Wingdings" panose="05000000000000000000" pitchFamily="2" charset="2"/>
              <a:buChar char="§"/>
            </a:pP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22" name="Group 21"/>
          <p:cNvGrpSpPr/>
          <p:nvPr/>
        </p:nvGrpSpPr>
        <p:grpSpPr>
          <a:xfrm>
            <a:off x="7025966" y="1093896"/>
            <a:ext cx="1334321" cy="1992718"/>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177" y="4174149"/>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579667" y="4749054"/>
            <a:ext cx="7704000" cy="273844"/>
          </a:xfrm>
        </p:spPr>
        <p:txBody>
          <a:bodyPr/>
          <a:lstStyle/>
          <a:p>
            <a:r>
              <a:rPr lang="en-GB"/>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fld id="{DA2C159E-F13C-4A85-9A41-E7669D3E0D70}" type="slidenum">
              <a:rPr lang="en-GB" smtClean="0"/>
              <a:pPr/>
              <a:t>30</a:t>
            </a:fld>
            <a:endParaRPr lang="en-GB"/>
          </a:p>
        </p:txBody>
      </p:sp>
    </p:spTree>
    <p:extLst>
      <p:ext uri="{BB962C8B-B14F-4D97-AF65-F5344CB8AC3E}">
        <p14:creationId xmlns:p14="http://schemas.microsoft.com/office/powerpoint/2010/main" val="33581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06</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fontScale="70000" lnSpcReduction="20000"/>
          </a:bodyPr>
          <a:lstStyle/>
          <a:p>
            <a:r>
              <a:rPr lang="en-US" sz="4800"/>
              <a:t>What makes a good Professional Formation Portfolio?</a:t>
            </a:r>
            <a:endParaRPr lang="en-GB"/>
          </a:p>
        </p:txBody>
      </p:sp>
    </p:spTree>
    <p:extLst>
      <p:ext uri="{BB962C8B-B14F-4D97-AF65-F5344CB8AC3E}">
        <p14:creationId xmlns:p14="http://schemas.microsoft.com/office/powerpoint/2010/main" val="2033891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a:xfrm>
            <a:off x="870423" y="4851966"/>
            <a:ext cx="7704000" cy="273844"/>
          </a:xfrm>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32</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877511" y="277469"/>
            <a:ext cx="6981622" cy="887312"/>
          </a:xfrm>
        </p:spPr>
        <p:txBody>
          <a:bodyPr>
            <a:normAutofit/>
          </a:bodyPr>
          <a:lstStyle/>
          <a:p>
            <a:pPr>
              <a:lnSpc>
                <a:spcPct val="100000"/>
              </a:lnSpc>
            </a:pPr>
            <a:r>
              <a:rPr lang="en-US" sz="2500" dirty="0">
                <a:solidFill>
                  <a:srgbClr val="0071F8"/>
                </a:solidFill>
              </a:rPr>
              <a:t>What makes a good Professional Formation Portfolio?</a:t>
            </a:r>
            <a:endParaRPr lang="en-GB" sz="2500" dirty="0">
              <a:solidFill>
                <a:srgbClr val="0071F8"/>
              </a:solidFill>
            </a:endParaRPr>
          </a:p>
        </p:txBody>
      </p:sp>
      <p:graphicFrame>
        <p:nvGraphicFramePr>
          <p:cNvPr id="4" name="Table 3">
            <a:extLst>
              <a:ext uri="{FF2B5EF4-FFF2-40B4-BE49-F238E27FC236}">
                <a16:creationId xmlns:a16="http://schemas.microsoft.com/office/drawing/2014/main" id="{3F80B6CF-F4DA-4247-AE22-362F6D4F65CC}"/>
              </a:ext>
            </a:extLst>
          </p:cNvPr>
          <p:cNvGraphicFramePr>
            <a:graphicFrameLocks noGrp="1"/>
          </p:cNvGraphicFramePr>
          <p:nvPr>
            <p:extLst>
              <p:ext uri="{D42A27DB-BD31-4B8C-83A1-F6EECF244321}">
                <p14:modId xmlns:p14="http://schemas.microsoft.com/office/powerpoint/2010/main" val="2537439649"/>
              </p:ext>
            </p:extLst>
          </p:nvPr>
        </p:nvGraphicFramePr>
        <p:xfrm>
          <a:off x="873424" y="1143000"/>
          <a:ext cx="6020559" cy="3438695"/>
        </p:xfrm>
        <a:graphic>
          <a:graphicData uri="http://schemas.openxmlformats.org/drawingml/2006/table">
            <a:tbl>
              <a:tblPr firstRow="1" bandRow="1">
                <a:tableStyleId>{5C22544A-7EE6-4342-B048-85BDC9FD1C3A}</a:tableStyleId>
              </a:tblPr>
              <a:tblGrid>
                <a:gridCol w="6020559">
                  <a:extLst>
                    <a:ext uri="{9D8B030D-6E8A-4147-A177-3AD203B41FA5}">
                      <a16:colId xmlns:a16="http://schemas.microsoft.com/office/drawing/2014/main" val="2198243969"/>
                    </a:ext>
                  </a:extLst>
                </a:gridCol>
              </a:tblGrid>
              <a:tr h="279034">
                <a:tc>
                  <a:txBody>
                    <a:bodyPr/>
                    <a:lstStyle/>
                    <a:p>
                      <a:endParaRPr lang="en-GB"/>
                    </a:p>
                  </a:txBody>
                  <a:tcPr/>
                </a:tc>
                <a:extLst>
                  <a:ext uri="{0D108BD9-81ED-4DB2-BD59-A6C34878D82A}">
                    <a16:rowId xmlns:a16="http://schemas.microsoft.com/office/drawing/2014/main" val="918867205"/>
                  </a:ext>
                </a:extLst>
              </a:tr>
              <a:tr h="3348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Strong self-assessment</a:t>
                      </a:r>
                      <a:r>
                        <a:rPr lang="en-GB" sz="1100" dirty="0"/>
                        <a:t>, marking the beginning of the journey</a:t>
                      </a:r>
                    </a:p>
                  </a:txBody>
                  <a:tcPr/>
                </a:tc>
                <a:extLst>
                  <a:ext uri="{0D108BD9-81ED-4DB2-BD59-A6C34878D82A}">
                    <a16:rowId xmlns:a16="http://schemas.microsoft.com/office/drawing/2014/main" val="3176969742"/>
                  </a:ext>
                </a:extLst>
              </a:tr>
              <a:tr h="3999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A thread running through the whole process, with </a:t>
                      </a:r>
                      <a:r>
                        <a:rPr lang="en-GB" sz="1100" b="1" dirty="0"/>
                        <a:t>everything relating back </a:t>
                      </a:r>
                      <a:r>
                        <a:rPr lang="en-GB" sz="1100" dirty="0"/>
                        <a:t>to the self-assessment and PDP</a:t>
                      </a:r>
                    </a:p>
                  </a:txBody>
                  <a:tcPr/>
                </a:tc>
                <a:extLst>
                  <a:ext uri="{0D108BD9-81ED-4DB2-BD59-A6C34878D82A}">
                    <a16:rowId xmlns:a16="http://schemas.microsoft.com/office/drawing/2014/main" val="1500234299"/>
                  </a:ext>
                </a:extLst>
              </a:tr>
              <a:tr h="3255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Selective with respect to </a:t>
                      </a:r>
                      <a:r>
                        <a:rPr lang="en-GB" sz="1100" b="1" dirty="0"/>
                        <a:t>focus of CPD </a:t>
                      </a:r>
                      <a:r>
                        <a:rPr lang="en-GB" sz="1100" dirty="0"/>
                        <a:t>– not trying to do too much</a:t>
                      </a:r>
                    </a:p>
                  </a:txBody>
                  <a:tcPr/>
                </a:tc>
                <a:extLst>
                  <a:ext uri="{0D108BD9-81ED-4DB2-BD59-A6C34878D82A}">
                    <a16:rowId xmlns:a16="http://schemas.microsoft.com/office/drawing/2014/main" val="2942665281"/>
                  </a:ext>
                </a:extLst>
              </a:tr>
              <a:tr h="3255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Clear and precise narrative </a:t>
                      </a:r>
                      <a:r>
                        <a:rPr lang="en-GB" sz="1100" dirty="0"/>
                        <a:t>with quality evidence added at each stage</a:t>
                      </a:r>
                    </a:p>
                  </a:txBody>
                  <a:tcPr/>
                </a:tc>
                <a:extLst>
                  <a:ext uri="{0D108BD9-81ED-4DB2-BD59-A6C34878D82A}">
                    <a16:rowId xmlns:a16="http://schemas.microsoft.com/office/drawing/2014/main" val="3669156962"/>
                  </a:ext>
                </a:extLst>
              </a:tr>
              <a:tr h="3999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Strong critical reflection of the impact </a:t>
                      </a:r>
                      <a:r>
                        <a:rPr lang="en-GB" sz="1100" dirty="0"/>
                        <a:t>of the journey on their practice, learners and organisation</a:t>
                      </a:r>
                    </a:p>
                  </a:txBody>
                  <a:tcPr/>
                </a:tc>
                <a:extLst>
                  <a:ext uri="{0D108BD9-81ED-4DB2-BD59-A6C34878D82A}">
                    <a16:rowId xmlns:a16="http://schemas.microsoft.com/office/drawing/2014/main" val="1592159018"/>
                  </a:ext>
                </a:extLst>
              </a:tr>
              <a:tr h="3255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Evidence that </a:t>
                      </a:r>
                      <a:r>
                        <a:rPr lang="en-GB" sz="1100" b="1" dirty="0"/>
                        <a:t>learners clearly benefited</a:t>
                      </a:r>
                      <a:endParaRPr lang="en-GB" sz="1100" dirty="0"/>
                    </a:p>
                  </a:txBody>
                  <a:tcPr/>
                </a:tc>
                <a:extLst>
                  <a:ext uri="{0D108BD9-81ED-4DB2-BD59-A6C34878D82A}">
                    <a16:rowId xmlns:a16="http://schemas.microsoft.com/office/drawing/2014/main" val="3120595545"/>
                  </a:ext>
                </a:extLst>
              </a:tr>
              <a:tr h="3255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Reference to </a:t>
                      </a:r>
                      <a:r>
                        <a:rPr lang="en-GB" sz="1100" b="1" dirty="0"/>
                        <a:t>relevant educational theory and research</a:t>
                      </a:r>
                      <a:endParaRPr lang="en-GB" sz="1100" dirty="0"/>
                    </a:p>
                  </a:txBody>
                  <a:tcPr/>
                </a:tc>
                <a:extLst>
                  <a:ext uri="{0D108BD9-81ED-4DB2-BD59-A6C34878D82A}">
                    <a16:rowId xmlns:a16="http://schemas.microsoft.com/office/drawing/2014/main" val="1513780045"/>
                  </a:ext>
                </a:extLst>
              </a:tr>
              <a:tr h="3255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Active supporter</a:t>
                      </a:r>
                      <a:r>
                        <a:rPr lang="en-GB" sz="1100" b="1" dirty="0"/>
                        <a:t> throughout </a:t>
                      </a:r>
                      <a:r>
                        <a:rPr lang="en-GB" sz="1100" dirty="0"/>
                        <a:t>the process</a:t>
                      </a:r>
                    </a:p>
                  </a:txBody>
                  <a:tcPr/>
                </a:tc>
                <a:extLst>
                  <a:ext uri="{0D108BD9-81ED-4DB2-BD59-A6C34878D82A}">
                    <a16:rowId xmlns:a16="http://schemas.microsoft.com/office/drawing/2014/main" val="237162383"/>
                  </a:ext>
                </a:extLst>
              </a:tr>
              <a:tr h="3255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Strong supporting statement</a:t>
                      </a:r>
                      <a:r>
                        <a:rPr lang="en-GB" sz="1100" dirty="0"/>
                        <a:t>, confirming progression and development</a:t>
                      </a:r>
                    </a:p>
                  </a:txBody>
                  <a:tcPr/>
                </a:tc>
                <a:extLst>
                  <a:ext uri="{0D108BD9-81ED-4DB2-BD59-A6C34878D82A}">
                    <a16:rowId xmlns:a16="http://schemas.microsoft.com/office/drawing/2014/main" val="2806251294"/>
                  </a:ext>
                </a:extLst>
              </a:tr>
            </a:tbl>
          </a:graphicData>
        </a:graphic>
      </p:graphicFrame>
      <p:grpSp>
        <p:nvGrpSpPr>
          <p:cNvPr id="6" name="Group 5">
            <a:extLst>
              <a:ext uri="{FF2B5EF4-FFF2-40B4-BE49-F238E27FC236}">
                <a16:creationId xmlns:a16="http://schemas.microsoft.com/office/drawing/2014/main" id="{BF387743-20DF-9E2A-1848-8F3B4E4992D5}"/>
              </a:ext>
            </a:extLst>
          </p:cNvPr>
          <p:cNvGrpSpPr/>
          <p:nvPr/>
        </p:nvGrpSpPr>
        <p:grpSpPr>
          <a:xfrm>
            <a:off x="7257447" y="836813"/>
            <a:ext cx="1538473" cy="1546115"/>
            <a:chOff x="7186763" y="607292"/>
            <a:chExt cx="1538473" cy="1546115"/>
          </a:xfrm>
        </p:grpSpPr>
        <p:sp>
          <p:nvSpPr>
            <p:cNvPr id="7" name="Oval 6"/>
            <p:cNvSpPr/>
            <p:nvPr/>
          </p:nvSpPr>
          <p:spPr>
            <a:xfrm>
              <a:off x="7186763" y="607292"/>
              <a:ext cx="1538473" cy="1546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Ribbon">
              <a:extLst>
                <a:ext uri="{FF2B5EF4-FFF2-40B4-BE49-F238E27FC236}">
                  <a16:creationId xmlns:a16="http://schemas.microsoft.com/office/drawing/2014/main" id="{84F89358-3FBD-44BE-9BC8-73293C7372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4328" y="828678"/>
              <a:ext cx="1103344" cy="1103344"/>
            </a:xfrm>
            <a:prstGeom prst="rect">
              <a:avLst/>
            </a:prstGeom>
          </p:spPr>
        </p:pic>
      </p:grpSp>
    </p:spTree>
    <p:extLst>
      <p:ext uri="{BB962C8B-B14F-4D97-AF65-F5344CB8AC3E}">
        <p14:creationId xmlns:p14="http://schemas.microsoft.com/office/powerpoint/2010/main" val="309832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7495-073E-4718-A741-496A250537C3}"/>
              </a:ext>
            </a:extLst>
          </p:cNvPr>
          <p:cNvSpPr>
            <a:spLocks noGrp="1"/>
          </p:cNvSpPr>
          <p:nvPr>
            <p:ph type="ctrTitle"/>
          </p:nvPr>
        </p:nvSpPr>
        <p:spPr/>
        <p:txBody>
          <a:bodyPr/>
          <a:lstStyle/>
          <a:p>
            <a:r>
              <a:rPr lang="en-GB"/>
              <a:t>07</a:t>
            </a:r>
          </a:p>
        </p:txBody>
      </p:sp>
      <p:sp>
        <p:nvSpPr>
          <p:cNvPr id="3" name="Subtitle 2">
            <a:extLst>
              <a:ext uri="{FF2B5EF4-FFF2-40B4-BE49-F238E27FC236}">
                <a16:creationId xmlns:a16="http://schemas.microsoft.com/office/drawing/2014/main" id="{F5995C61-4D4D-4F1A-B23F-AA2499C66531}"/>
              </a:ext>
            </a:extLst>
          </p:cNvPr>
          <p:cNvSpPr>
            <a:spLocks noGrp="1"/>
          </p:cNvSpPr>
          <p:nvPr>
            <p:ph type="subTitle" idx="1"/>
          </p:nvPr>
        </p:nvSpPr>
        <p:spPr/>
        <p:txBody>
          <a:bodyPr>
            <a:normAutofit/>
          </a:bodyPr>
          <a:lstStyle/>
          <a:p>
            <a:r>
              <a:rPr lang="en-US" sz="4800"/>
              <a:t>What are the steps for applying?</a:t>
            </a:r>
            <a:endParaRPr lang="en-GB"/>
          </a:p>
        </p:txBody>
      </p:sp>
    </p:spTree>
    <p:extLst>
      <p:ext uri="{BB962C8B-B14F-4D97-AF65-F5344CB8AC3E}">
        <p14:creationId xmlns:p14="http://schemas.microsoft.com/office/powerpoint/2010/main" val="4209262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C88E-4444-450C-9E99-D058125F6EFA}"/>
              </a:ext>
            </a:extLst>
          </p:cNvPr>
          <p:cNvSpPr>
            <a:spLocks noGrp="1"/>
          </p:cNvSpPr>
          <p:nvPr>
            <p:ph type="ctrTitle"/>
          </p:nvPr>
        </p:nvSpPr>
        <p:spPr>
          <a:xfrm>
            <a:off x="666202" y="3145861"/>
            <a:ext cx="5532188" cy="1790700"/>
          </a:xfrm>
        </p:spPr>
        <p:txBody>
          <a:bodyPr>
            <a:noAutofit/>
          </a:bodyPr>
          <a:lstStyle/>
          <a:p>
            <a:br>
              <a:rPr lang="en-GB" sz="13800">
                <a:solidFill>
                  <a:schemeClr val="accent1"/>
                </a:solidFill>
              </a:rPr>
            </a:br>
            <a:br>
              <a:rPr lang="en-GB" sz="13800">
                <a:solidFill>
                  <a:schemeClr val="accent1"/>
                </a:solidFill>
              </a:rPr>
            </a:br>
            <a:r>
              <a:rPr lang="en-GB" sz="13800"/>
              <a:t>SET…</a:t>
            </a:r>
          </a:p>
        </p:txBody>
      </p:sp>
      <p:sp>
        <p:nvSpPr>
          <p:cNvPr id="4" name="Title 1">
            <a:extLst>
              <a:ext uri="{FF2B5EF4-FFF2-40B4-BE49-F238E27FC236}">
                <a16:creationId xmlns:a16="http://schemas.microsoft.com/office/drawing/2014/main" id="{7BB90DB3-1C1C-4BB3-B33A-5B67D97670DE}"/>
              </a:ext>
            </a:extLst>
          </p:cNvPr>
          <p:cNvSpPr txBox="1">
            <a:spLocks/>
          </p:cNvSpPr>
          <p:nvPr/>
        </p:nvSpPr>
        <p:spPr>
          <a:xfrm>
            <a:off x="480834" y="3382879"/>
            <a:ext cx="5532188" cy="1790700"/>
          </a:xfrm>
          <a:prstGeom prst="rect">
            <a:avLst/>
          </a:prstGeom>
        </p:spPr>
        <p:txBody>
          <a:bodyPr vert="horz" lIns="0" tIns="0" rIns="0" bIns="0" rtlCol="0" anchor="b" anchorCtr="0">
            <a:noAutofit/>
          </a:bodyPr>
          <a:lstStyle>
            <a:lvl1pPr algn="l" defTabSz="685800" rtl="0" eaLnBrk="1" latinLnBrk="0" hangingPunct="1">
              <a:lnSpc>
                <a:spcPts val="4950"/>
              </a:lnSpc>
              <a:spcBef>
                <a:spcPct val="0"/>
              </a:spcBef>
              <a:buNone/>
              <a:defRPr sz="4800" b="1" kern="1200">
                <a:solidFill>
                  <a:schemeClr val="tx1"/>
                </a:solidFill>
                <a:latin typeface="+mj-lt"/>
                <a:ea typeface="+mj-ea"/>
                <a:cs typeface="+mj-cs"/>
              </a:defRPr>
            </a:lvl1pPr>
          </a:lstStyle>
          <a:p>
            <a:r>
              <a:rPr lang="en-GB" sz="13800">
                <a:solidFill>
                  <a:schemeClr val="accent1"/>
                </a:solidFill>
              </a:rPr>
              <a:t>GET</a:t>
            </a:r>
          </a:p>
          <a:p>
            <a:br>
              <a:rPr lang="en-GB" sz="13800">
                <a:solidFill>
                  <a:schemeClr val="accent1"/>
                </a:solidFill>
              </a:rPr>
            </a:br>
            <a:br>
              <a:rPr lang="en-GB" sz="13800">
                <a:solidFill>
                  <a:schemeClr val="accent1"/>
                </a:solidFill>
              </a:rPr>
            </a:br>
            <a:endParaRPr lang="en-GB" sz="13800">
              <a:cs typeface="Arial"/>
            </a:endParaRPr>
          </a:p>
        </p:txBody>
      </p:sp>
    </p:spTree>
    <p:extLst>
      <p:ext uri="{BB962C8B-B14F-4D97-AF65-F5344CB8AC3E}">
        <p14:creationId xmlns:p14="http://schemas.microsoft.com/office/powerpoint/2010/main" val="244206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60502" y="353399"/>
            <a:ext cx="7416666" cy="489132"/>
          </a:xfrm>
        </p:spPr>
        <p:txBody>
          <a:bodyPr>
            <a:normAutofit/>
          </a:bodyPr>
          <a:lstStyle/>
          <a:p>
            <a:pPr defTabSz="914400">
              <a:lnSpc>
                <a:spcPct val="90000"/>
              </a:lnSpc>
              <a:spcAft>
                <a:spcPts val="600"/>
              </a:spcAft>
            </a:pPr>
            <a:r>
              <a:rPr lang="en-US" sz="2800">
                <a:solidFill>
                  <a:srgbClr val="0071F8"/>
                </a:solidFill>
              </a:rPr>
              <a:t>SET Membership</a:t>
            </a:r>
            <a:endParaRPr lang="en-US" sz="2800">
              <a:solidFill>
                <a:srgbClr val="0071F8"/>
              </a:solidFill>
              <a:cs typeface="Aria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3761" y="4022815"/>
            <a:ext cx="1102945" cy="585970"/>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667034" y="4918918"/>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15" name="Title 9">
            <a:extLst>
              <a:ext uri="{FF2B5EF4-FFF2-40B4-BE49-F238E27FC236}">
                <a16:creationId xmlns:a16="http://schemas.microsoft.com/office/drawing/2014/main" id="{3F2AC954-1800-42CC-B403-C2B6D2B07CF2}"/>
              </a:ext>
            </a:extLst>
          </p:cNvPr>
          <p:cNvSpPr txBox="1">
            <a:spLocks/>
          </p:cNvSpPr>
          <p:nvPr/>
        </p:nvSpPr>
        <p:spPr>
          <a:xfrm>
            <a:off x="667034" y="4028236"/>
            <a:ext cx="6283893" cy="682103"/>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a:ln>
                  <a:noFill/>
                </a:ln>
                <a:solidFill>
                  <a:srgbClr val="0071F8"/>
                </a:solidFill>
                <a:effectLst/>
                <a:uLnTx/>
                <a:uFillTx/>
                <a:latin typeface="Arial"/>
                <a:ea typeface="+mj-ea"/>
                <a:cs typeface="+mj-cs"/>
              </a:rPr>
              <a:t>FREE Membership for the duration of teacher education studies</a:t>
            </a:r>
            <a:endParaRPr kumimoji="0" lang="en-US" sz="2200" b="1" i="0" u="none" strike="noStrike" kern="1200" cap="none" spc="0" normalizeH="0" baseline="0" noProof="0">
              <a:ln>
                <a:noFill/>
              </a:ln>
              <a:solidFill>
                <a:srgbClr val="0071F8"/>
              </a:solidFill>
              <a:effectLst/>
              <a:uLnTx/>
              <a:uFillTx/>
              <a:latin typeface="Arial"/>
              <a:ea typeface="+mj-ea"/>
              <a:cs typeface="Arial"/>
            </a:endParaRPr>
          </a:p>
        </p:txBody>
      </p:sp>
      <p:grpSp>
        <p:nvGrpSpPr>
          <p:cNvPr id="2" name="Group 1">
            <a:extLst>
              <a:ext uri="{FF2B5EF4-FFF2-40B4-BE49-F238E27FC236}">
                <a16:creationId xmlns:a16="http://schemas.microsoft.com/office/drawing/2014/main" id="{6E5A82F0-ACB2-4BCF-819C-C4EBF2631321}"/>
              </a:ext>
            </a:extLst>
          </p:cNvPr>
          <p:cNvGrpSpPr/>
          <p:nvPr/>
        </p:nvGrpSpPr>
        <p:grpSpPr>
          <a:xfrm>
            <a:off x="7783430" y="942341"/>
            <a:ext cx="1083370" cy="1662182"/>
            <a:chOff x="7043755" y="1096386"/>
            <a:chExt cx="1083370" cy="1662182"/>
          </a:xfrm>
        </p:grpSpPr>
        <p:grpSp>
          <p:nvGrpSpPr>
            <p:cNvPr id="22" name="Group 21"/>
            <p:cNvGrpSpPr/>
            <p:nvPr/>
          </p:nvGrpSpPr>
          <p:grpSpPr>
            <a:xfrm>
              <a:off x="7043755" y="1096386"/>
              <a:ext cx="1083370" cy="1662182"/>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16" name="Title 9">
              <a:extLst>
                <a:ext uri="{FF2B5EF4-FFF2-40B4-BE49-F238E27FC236}">
                  <a16:creationId xmlns:a16="http://schemas.microsoft.com/office/drawing/2014/main" id="{497D35BE-1D1D-48C4-AFF6-A46B6B001516}"/>
                </a:ext>
              </a:extLst>
            </p:cNvPr>
            <p:cNvSpPr txBox="1">
              <a:spLocks/>
            </p:cNvSpPr>
            <p:nvPr/>
          </p:nvSpPr>
          <p:spPr>
            <a:xfrm>
              <a:off x="7414774" y="1487286"/>
              <a:ext cx="387656" cy="330592"/>
            </a:xfrm>
            <a:prstGeom prst="rect">
              <a:avLst/>
            </a:prstGeom>
          </p:spPr>
          <p:txBody>
            <a:bodyPr vert="horz" lIns="0" tIns="0" rIns="0" bIns="0" rtlCol="0" anchor="t" anchorCtr="0">
              <a:normAutofit fontScale="92500"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071F8"/>
                  </a:solidFill>
                  <a:effectLst/>
                  <a:uLnTx/>
                  <a:uFillTx/>
                  <a:latin typeface="Arial"/>
                  <a:ea typeface="+mj-ea"/>
                  <a:cs typeface="Arial"/>
                </a:rPr>
                <a:t>01</a:t>
              </a:r>
            </a:p>
          </p:txBody>
        </p:sp>
      </p:grpSp>
      <p:pic>
        <p:nvPicPr>
          <p:cNvPr id="11" name="Picture 10">
            <a:extLst>
              <a:ext uri="{FF2B5EF4-FFF2-40B4-BE49-F238E27FC236}">
                <a16:creationId xmlns:a16="http://schemas.microsoft.com/office/drawing/2014/main" id="{9747BA71-4483-EA95-DB14-B7BBA2CF86C2}"/>
              </a:ext>
            </a:extLst>
          </p:cNvPr>
          <p:cNvPicPr>
            <a:picLocks noChangeAspect="1"/>
          </p:cNvPicPr>
          <p:nvPr/>
        </p:nvPicPr>
        <p:blipFill>
          <a:blip r:embed="rId4"/>
          <a:stretch>
            <a:fillRect/>
          </a:stretch>
        </p:blipFill>
        <p:spPr>
          <a:xfrm>
            <a:off x="690238" y="1056593"/>
            <a:ext cx="2246852" cy="2644796"/>
          </a:xfrm>
          <a:prstGeom prst="rect">
            <a:avLst/>
          </a:prstGeom>
        </p:spPr>
      </p:pic>
      <p:pic>
        <p:nvPicPr>
          <p:cNvPr id="17" name="Picture 16">
            <a:extLst>
              <a:ext uri="{FF2B5EF4-FFF2-40B4-BE49-F238E27FC236}">
                <a16:creationId xmlns:a16="http://schemas.microsoft.com/office/drawing/2014/main" id="{5F210647-BC67-9090-A7E6-13EA144D2039}"/>
              </a:ext>
            </a:extLst>
          </p:cNvPr>
          <p:cNvPicPr>
            <a:picLocks noChangeAspect="1"/>
          </p:cNvPicPr>
          <p:nvPr/>
        </p:nvPicPr>
        <p:blipFill>
          <a:blip r:embed="rId5"/>
          <a:stretch>
            <a:fillRect/>
          </a:stretch>
        </p:blipFill>
        <p:spPr>
          <a:xfrm>
            <a:off x="4392125" y="1063486"/>
            <a:ext cx="2302557" cy="2635542"/>
          </a:xfrm>
          <a:prstGeom prst="rect">
            <a:avLst/>
          </a:prstGeom>
        </p:spPr>
      </p:pic>
      <p:sp>
        <p:nvSpPr>
          <p:cNvPr id="3" name="Arrow: Right 2">
            <a:extLst>
              <a:ext uri="{FF2B5EF4-FFF2-40B4-BE49-F238E27FC236}">
                <a16:creationId xmlns:a16="http://schemas.microsoft.com/office/drawing/2014/main" id="{8A1AE0EC-22A3-8E24-7A16-23B4D9E17A70}"/>
              </a:ext>
            </a:extLst>
          </p:cNvPr>
          <p:cNvSpPr/>
          <p:nvPr/>
        </p:nvSpPr>
        <p:spPr>
          <a:xfrm>
            <a:off x="3241354" y="2226569"/>
            <a:ext cx="882595" cy="300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8447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30879" y="465685"/>
            <a:ext cx="7416666" cy="489132"/>
          </a:xfrm>
        </p:spPr>
        <p:txBody>
          <a:bodyPr>
            <a:normAutofit/>
          </a:bodyPr>
          <a:lstStyle/>
          <a:p>
            <a:pPr defTabSz="914400">
              <a:lnSpc>
                <a:spcPct val="90000"/>
              </a:lnSpc>
              <a:spcAft>
                <a:spcPts val="600"/>
              </a:spcAft>
            </a:pPr>
            <a:r>
              <a:rPr lang="en-US" sz="2800">
                <a:solidFill>
                  <a:srgbClr val="0071F8"/>
                </a:solidFill>
              </a:rPr>
              <a:t>SET Membership benefits</a:t>
            </a:r>
            <a:endParaRPr lang="en-US" sz="2800">
              <a:solidFill>
                <a:srgbClr val="0071F8"/>
              </a:solidFill>
              <a:cs typeface="Aria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6985" y="4477610"/>
            <a:ext cx="832607" cy="442345"/>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444629" y="4892189"/>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8109411" y="4836606"/>
            <a:ext cx="9108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E5A82F0-ACB2-4BCF-819C-C4EBF2631321}"/>
              </a:ext>
            </a:extLst>
          </p:cNvPr>
          <p:cNvGrpSpPr/>
          <p:nvPr/>
        </p:nvGrpSpPr>
        <p:grpSpPr>
          <a:xfrm>
            <a:off x="7770372" y="186069"/>
            <a:ext cx="1043619" cy="1587729"/>
            <a:chOff x="7043755" y="1096386"/>
            <a:chExt cx="1083370" cy="1662182"/>
          </a:xfrm>
        </p:grpSpPr>
        <p:grpSp>
          <p:nvGrpSpPr>
            <p:cNvPr id="22" name="Group 21"/>
            <p:cNvGrpSpPr/>
            <p:nvPr/>
          </p:nvGrpSpPr>
          <p:grpSpPr>
            <a:xfrm>
              <a:off x="7043755" y="1096386"/>
              <a:ext cx="1083370" cy="1662182"/>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16" name="Title 9">
              <a:extLst>
                <a:ext uri="{FF2B5EF4-FFF2-40B4-BE49-F238E27FC236}">
                  <a16:creationId xmlns:a16="http://schemas.microsoft.com/office/drawing/2014/main" id="{497D35BE-1D1D-48C4-AFF6-A46B6B001516}"/>
                </a:ext>
              </a:extLst>
            </p:cNvPr>
            <p:cNvSpPr txBox="1">
              <a:spLocks/>
            </p:cNvSpPr>
            <p:nvPr/>
          </p:nvSpPr>
          <p:spPr>
            <a:xfrm>
              <a:off x="7414774" y="1487286"/>
              <a:ext cx="387656" cy="330592"/>
            </a:xfrm>
            <a:prstGeom prst="rect">
              <a:avLst/>
            </a:prstGeom>
          </p:spPr>
          <p:txBody>
            <a:bodyPr vert="horz" lIns="0" tIns="0" rIns="0" bIns="0" rtlCol="0" anchor="t" anchorCtr="0">
              <a:normAutofit fontScale="92500" lnSpcReduction="2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071F8"/>
                  </a:solidFill>
                  <a:effectLst/>
                  <a:uLnTx/>
                  <a:uFillTx/>
                  <a:latin typeface="Arial"/>
                  <a:ea typeface="+mj-ea"/>
                  <a:cs typeface="Arial"/>
                </a:rPr>
                <a:t>01</a:t>
              </a:r>
            </a:p>
          </p:txBody>
        </p:sp>
      </p:grpSp>
      <p:pic>
        <p:nvPicPr>
          <p:cNvPr id="5" name="Picture 4">
            <a:extLst>
              <a:ext uri="{FF2B5EF4-FFF2-40B4-BE49-F238E27FC236}">
                <a16:creationId xmlns:a16="http://schemas.microsoft.com/office/drawing/2014/main" id="{4486C018-14C9-9303-68CA-D341E0EF7F73}"/>
              </a:ext>
            </a:extLst>
          </p:cNvPr>
          <p:cNvPicPr>
            <a:picLocks noChangeAspect="1"/>
          </p:cNvPicPr>
          <p:nvPr/>
        </p:nvPicPr>
        <p:blipFill>
          <a:blip r:embed="rId4"/>
          <a:stretch>
            <a:fillRect/>
          </a:stretch>
        </p:blipFill>
        <p:spPr>
          <a:xfrm>
            <a:off x="5043051" y="169261"/>
            <a:ext cx="2322484" cy="887861"/>
          </a:xfrm>
          <a:prstGeom prst="rect">
            <a:avLst/>
          </a:prstGeom>
        </p:spPr>
      </p:pic>
      <p:pic>
        <p:nvPicPr>
          <p:cNvPr id="7" name="Picture 6">
            <a:extLst>
              <a:ext uri="{FF2B5EF4-FFF2-40B4-BE49-F238E27FC236}">
                <a16:creationId xmlns:a16="http://schemas.microsoft.com/office/drawing/2014/main" id="{5909C4A7-8CD5-C236-900A-EA0C6E12F7A4}"/>
              </a:ext>
            </a:extLst>
          </p:cNvPr>
          <p:cNvPicPr>
            <a:picLocks noChangeAspect="1"/>
          </p:cNvPicPr>
          <p:nvPr/>
        </p:nvPicPr>
        <p:blipFill>
          <a:blip r:embed="rId5"/>
          <a:stretch>
            <a:fillRect/>
          </a:stretch>
        </p:blipFill>
        <p:spPr>
          <a:xfrm>
            <a:off x="437754" y="1259658"/>
            <a:ext cx="7518246" cy="964850"/>
          </a:xfrm>
          <a:prstGeom prst="rect">
            <a:avLst/>
          </a:prstGeom>
        </p:spPr>
      </p:pic>
      <p:pic>
        <p:nvPicPr>
          <p:cNvPr id="12" name="Picture 11">
            <a:extLst>
              <a:ext uri="{FF2B5EF4-FFF2-40B4-BE49-F238E27FC236}">
                <a16:creationId xmlns:a16="http://schemas.microsoft.com/office/drawing/2014/main" id="{D0740FEC-C8C2-2DA7-92A6-329B50DE683E}"/>
              </a:ext>
            </a:extLst>
          </p:cNvPr>
          <p:cNvPicPr>
            <a:picLocks noChangeAspect="1"/>
          </p:cNvPicPr>
          <p:nvPr/>
        </p:nvPicPr>
        <p:blipFill>
          <a:blip r:embed="rId6"/>
          <a:stretch>
            <a:fillRect/>
          </a:stretch>
        </p:blipFill>
        <p:spPr>
          <a:xfrm>
            <a:off x="437754" y="2418244"/>
            <a:ext cx="7518246" cy="653761"/>
          </a:xfrm>
          <a:prstGeom prst="rect">
            <a:avLst/>
          </a:prstGeom>
        </p:spPr>
      </p:pic>
      <p:pic>
        <p:nvPicPr>
          <p:cNvPr id="17" name="Picture 16">
            <a:extLst>
              <a:ext uri="{FF2B5EF4-FFF2-40B4-BE49-F238E27FC236}">
                <a16:creationId xmlns:a16="http://schemas.microsoft.com/office/drawing/2014/main" id="{CF96FAC9-8357-0A20-17A5-4A30A3013179}"/>
              </a:ext>
            </a:extLst>
          </p:cNvPr>
          <p:cNvPicPr>
            <a:picLocks noChangeAspect="1"/>
          </p:cNvPicPr>
          <p:nvPr/>
        </p:nvPicPr>
        <p:blipFill>
          <a:blip r:embed="rId7"/>
          <a:stretch>
            <a:fillRect/>
          </a:stretch>
        </p:blipFill>
        <p:spPr>
          <a:xfrm>
            <a:off x="437754" y="3265741"/>
            <a:ext cx="7518246" cy="623216"/>
          </a:xfrm>
          <a:prstGeom prst="rect">
            <a:avLst/>
          </a:prstGeom>
        </p:spPr>
      </p:pic>
      <p:pic>
        <p:nvPicPr>
          <p:cNvPr id="24" name="Picture 23">
            <a:extLst>
              <a:ext uri="{FF2B5EF4-FFF2-40B4-BE49-F238E27FC236}">
                <a16:creationId xmlns:a16="http://schemas.microsoft.com/office/drawing/2014/main" id="{63FD3D47-4835-014E-F55D-0485F73C0E3C}"/>
              </a:ext>
            </a:extLst>
          </p:cNvPr>
          <p:cNvPicPr>
            <a:picLocks noChangeAspect="1"/>
          </p:cNvPicPr>
          <p:nvPr/>
        </p:nvPicPr>
        <p:blipFill>
          <a:blip r:embed="rId8"/>
          <a:stretch>
            <a:fillRect/>
          </a:stretch>
        </p:blipFill>
        <p:spPr>
          <a:xfrm>
            <a:off x="451504" y="4091067"/>
            <a:ext cx="7504496" cy="602666"/>
          </a:xfrm>
          <a:prstGeom prst="rect">
            <a:avLst/>
          </a:prstGeom>
        </p:spPr>
      </p:pic>
    </p:spTree>
    <p:extLst>
      <p:ext uri="{BB962C8B-B14F-4D97-AF65-F5344CB8AC3E}">
        <p14:creationId xmlns:p14="http://schemas.microsoft.com/office/powerpoint/2010/main" val="86178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25910" y="496566"/>
            <a:ext cx="7304430" cy="489132"/>
          </a:xfrm>
        </p:spPr>
        <p:txBody>
          <a:bodyPr>
            <a:normAutofit/>
          </a:bodyPr>
          <a:lstStyle/>
          <a:p>
            <a:pPr defTabSz="914400">
              <a:lnSpc>
                <a:spcPct val="90000"/>
              </a:lnSpc>
              <a:spcAft>
                <a:spcPts val="600"/>
              </a:spcAft>
            </a:pPr>
            <a:r>
              <a:rPr lang="en-US" sz="2500">
                <a:solidFill>
                  <a:srgbClr val="0071F8"/>
                </a:solidFill>
              </a:rPr>
              <a:t>Check your suitability to apply online</a:t>
            </a:r>
            <a:endParaRPr lang="en-US" sz="25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636564" y="1338918"/>
            <a:ext cx="3139442" cy="3304204"/>
          </a:xfrm>
          <a:prstGeom prst="rect">
            <a:avLst/>
          </a:prstGeom>
        </p:spPr>
        <p:txBody>
          <a:bodyPr lIns="91440" tIns="45720" rIns="91440" bIns="45720" anchor="t">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120000"/>
              </a:lnSpc>
              <a:spcAft>
                <a:spcPts val="600"/>
              </a:spcAft>
              <a:defRPr/>
            </a:pPr>
            <a:r>
              <a:rPr kumimoji="0" lang="en-US" sz="1800" b="0" i="0" u="none" strike="noStrike" kern="1200" cap="none" spc="0" normalizeH="0" baseline="0" noProof="0">
                <a:ln>
                  <a:noFill/>
                </a:ln>
                <a:effectLst/>
                <a:uLnTx/>
                <a:uFillTx/>
                <a:latin typeface="Arial"/>
                <a:ea typeface="+mn-lt"/>
                <a:cs typeface="Arial"/>
              </a:rPr>
              <a:t>Read the eligibility criteria and check whether you </a:t>
            </a:r>
            <a:r>
              <a:rPr lang="en-US" sz="1800">
                <a:latin typeface="Arial"/>
                <a:ea typeface="+mn-lt"/>
                <a:cs typeface="Arial"/>
              </a:rPr>
              <a:t>in a suitable position to apply for professional formation, </a:t>
            </a:r>
            <a:r>
              <a:rPr kumimoji="0" lang="en-US" sz="1800" b="0" i="0" u="none" strike="noStrike" kern="1200" cap="none" spc="0" normalizeH="0" baseline="0" noProof="0">
                <a:ln>
                  <a:noFill/>
                </a:ln>
                <a:effectLst/>
                <a:uLnTx/>
                <a:uFillTx/>
                <a:latin typeface="Arial"/>
                <a:ea typeface="+mn-lt"/>
                <a:cs typeface="Arial"/>
              </a:rPr>
              <a:t>via the SET website:</a:t>
            </a:r>
          </a:p>
          <a:p>
            <a:pPr marL="285750" indent="-285750" defTabSz="914400">
              <a:spcAft>
                <a:spcPts val="600"/>
              </a:spcAft>
              <a:buFont typeface="Arial" panose="020B0604020202020204" pitchFamily="34" charset="0"/>
              <a:buChar char="•"/>
              <a:defRPr/>
            </a:pPr>
            <a:r>
              <a:rPr kumimoji="0" lang="en-US" sz="1800" b="0" i="1" u="none" strike="noStrike" kern="1200" cap="none" spc="0" normalizeH="0" baseline="0" noProof="0">
                <a:ln>
                  <a:noFill/>
                </a:ln>
                <a:effectLst/>
                <a:uLnTx/>
                <a:uFillTx/>
                <a:latin typeface="Arial"/>
                <a:ea typeface="+mn-lt"/>
                <a:cs typeface="Arial"/>
              </a:rPr>
              <a:t>Your Career </a:t>
            </a:r>
            <a:r>
              <a:rPr kumimoji="0" lang="en-US" sz="1800" b="0" i="0" u="none" strike="noStrike" kern="1200" cap="none" spc="0" normalizeH="0" baseline="0" noProof="0">
                <a:ln>
                  <a:noFill/>
                </a:ln>
                <a:effectLst/>
                <a:uLnTx/>
                <a:uFillTx/>
                <a:latin typeface="Arial"/>
                <a:ea typeface="+mn-lt"/>
                <a:cs typeface="Arial"/>
              </a:rPr>
              <a:t>tab</a:t>
            </a:r>
            <a:r>
              <a:rPr lang="en-US" sz="1800">
                <a:latin typeface="Arial"/>
                <a:ea typeface="+mn-lt"/>
                <a:cs typeface="Arial"/>
              </a:rPr>
              <a:t> </a:t>
            </a:r>
            <a:endParaRPr lang="en-US" sz="1800" b="0" i="0" u="none" strike="noStrike" kern="1200" cap="none" spc="0" normalizeH="0" baseline="0" noProof="0">
              <a:ln>
                <a:noFill/>
              </a:ln>
              <a:effectLst/>
              <a:uLnTx/>
              <a:uFillTx/>
              <a:latin typeface="Arial"/>
              <a:ea typeface="+mn-lt"/>
              <a:cs typeface="Arial"/>
            </a:endParaRPr>
          </a:p>
          <a:p>
            <a:pPr marL="285750" indent="-285750" defTabSz="914400">
              <a:spcAft>
                <a:spcPts val="600"/>
              </a:spcAft>
              <a:buFont typeface="Arial" panose="020B0604020202020204" pitchFamily="34" charset="0"/>
              <a:buChar char="•"/>
              <a:defRPr/>
            </a:pPr>
            <a:r>
              <a:rPr kumimoji="0" lang="en-US" sz="1800" b="0" i="0" u="none" strike="noStrike" kern="1200" cap="none" spc="0" normalizeH="0" baseline="0" noProof="0">
                <a:ln>
                  <a:noFill/>
                </a:ln>
                <a:effectLst/>
                <a:uLnTx/>
                <a:uFillTx/>
                <a:latin typeface="Arial"/>
                <a:ea typeface="+mn-lt"/>
                <a:cs typeface="Arial"/>
              </a:rPr>
              <a:t>QTLS</a:t>
            </a:r>
            <a:r>
              <a:rPr lang="en-US" sz="1800">
                <a:latin typeface="Arial"/>
                <a:ea typeface="+mn-lt"/>
                <a:cs typeface="Arial"/>
              </a:rPr>
              <a:t> </a:t>
            </a:r>
            <a:endParaRPr lang="en-US" sz="1800" b="0" i="0" u="none" strike="noStrike" kern="1200" cap="none" spc="0" normalizeH="0" baseline="0" noProof="0">
              <a:ln>
                <a:noFill/>
              </a:ln>
              <a:effectLst/>
              <a:uLnTx/>
              <a:uFillTx/>
              <a:latin typeface="Arial"/>
              <a:ea typeface="+mn-lt"/>
              <a:cs typeface="Arial"/>
            </a:endParaRPr>
          </a:p>
          <a:p>
            <a:pPr marL="285750" marR="0" lvl="0" indent="-285750" algn="l" defTabSz="914400" rtl="0" eaLnBrk="1" fontAlgn="auto" latinLnBrk="0" hangingPunct="1">
              <a:lnSpc>
                <a:spcPct val="100000"/>
              </a:lnSpc>
              <a:spcBef>
                <a:spcPts val="750"/>
              </a:spcBef>
              <a:spcAft>
                <a:spcPts val="600"/>
              </a:spcAft>
              <a:buClrTx/>
              <a:buSzTx/>
              <a:buFont typeface="Arial" panose="020B0604020202020204" pitchFamily="34" charset="0"/>
              <a:buChar char="•"/>
              <a:tabLst/>
              <a:defRPr/>
            </a:pPr>
            <a:r>
              <a:rPr kumimoji="0" lang="en-US" sz="1800" b="0" i="1" u="none" strike="noStrike" kern="1200" cap="none" spc="0" normalizeH="0" baseline="0" noProof="0">
                <a:ln>
                  <a:noFill/>
                </a:ln>
                <a:effectLst/>
                <a:uLnTx/>
                <a:uFillTx/>
                <a:latin typeface="Arial"/>
                <a:ea typeface="+mn-lt"/>
                <a:cs typeface="Arial"/>
              </a:rPr>
              <a:t>Am I eligible?</a:t>
            </a:r>
            <a:r>
              <a:rPr kumimoji="0" lang="en-US" sz="1800" b="0" i="0" u="none" strike="noStrike" kern="1200" cap="none" spc="0" normalizeH="0" baseline="0" noProof="0">
                <a:ln>
                  <a:noFill/>
                </a:ln>
                <a:effectLst/>
                <a:uLnTx/>
                <a:uFillTx/>
                <a:latin typeface="Arial"/>
                <a:ea typeface="+mn-lt"/>
                <a:cs typeface="Arial"/>
              </a:rPr>
              <a:t> section</a:t>
            </a:r>
            <a:endParaRPr lang="en-US" sz="1800" b="0" i="0" u="none" strike="noStrike" kern="1200" cap="none" spc="0" normalizeH="0" baseline="0" noProof="0">
              <a:ln>
                <a:noFill/>
              </a:ln>
              <a:effectLst/>
              <a:uLnTx/>
              <a:uFillTx/>
              <a:latin typeface="Arial"/>
              <a:ea typeface="+mn-lt"/>
              <a:cs typeface="Arial"/>
            </a:endParaRPr>
          </a:p>
          <a:p>
            <a:pPr marL="0" marR="0" lvl="0" indent="0" algn="l" defTabSz="9144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750"/>
              </a:spcBef>
              <a:spcAft>
                <a:spcPts val="0"/>
              </a:spcAft>
              <a:buClrTx/>
              <a:buSzTx/>
              <a:buFontTx/>
              <a:buChar char="-"/>
              <a:tabLst/>
              <a:defRPr/>
            </a:pPr>
            <a:endParaRPr kumimoji="0" lang="en-GB" sz="18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Aria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187" y="3989427"/>
            <a:ext cx="1119110" cy="594558"/>
          </a:xfrm>
          <a:prstGeom prst="rect">
            <a:avLst/>
          </a:prstGeom>
        </p:spPr>
      </p:pic>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3450F9F3-B03B-4881-BAEC-6C3D6D478564}"/>
              </a:ext>
            </a:extLst>
          </p:cNvPr>
          <p:cNvGrpSpPr/>
          <p:nvPr/>
        </p:nvGrpSpPr>
        <p:grpSpPr>
          <a:xfrm>
            <a:off x="7561580" y="1223030"/>
            <a:ext cx="1119110" cy="1787617"/>
            <a:chOff x="7133571" y="1154073"/>
            <a:chExt cx="1119110" cy="1787617"/>
          </a:xfrm>
        </p:grpSpPr>
        <p:grpSp>
          <p:nvGrpSpPr>
            <p:cNvPr id="22" name="Group 21"/>
            <p:cNvGrpSpPr/>
            <p:nvPr/>
          </p:nvGrpSpPr>
          <p:grpSpPr>
            <a:xfrm>
              <a:off x="7133571" y="1154073"/>
              <a:ext cx="1119110" cy="1787617"/>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16" name="Title 9">
              <a:extLst>
                <a:ext uri="{FF2B5EF4-FFF2-40B4-BE49-F238E27FC236}">
                  <a16:creationId xmlns:a16="http://schemas.microsoft.com/office/drawing/2014/main" id="{1802DA25-66B0-4124-B0F3-2E7D59778CC4}"/>
                </a:ext>
              </a:extLst>
            </p:cNvPr>
            <p:cNvSpPr txBox="1">
              <a:spLocks/>
            </p:cNvSpPr>
            <p:nvPr/>
          </p:nvSpPr>
          <p:spPr>
            <a:xfrm>
              <a:off x="7499298" y="1548758"/>
              <a:ext cx="387656" cy="330592"/>
            </a:xfrm>
            <a:prstGeom prst="rect">
              <a:avLst/>
            </a:prstGeom>
          </p:spPr>
          <p:txBody>
            <a:bodyPr vert="horz" lIns="0" tIns="0" rIns="0" bIns="0" rtlCol="0" anchor="t" anchorCtr="0">
              <a:normAutofit fontScale="92500"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071F8"/>
                  </a:solidFill>
                  <a:effectLst/>
                  <a:uLnTx/>
                  <a:uFillTx/>
                  <a:latin typeface="Arial"/>
                  <a:ea typeface="+mj-ea"/>
                  <a:cs typeface="Arial"/>
                </a:rPr>
                <a:t>02</a:t>
              </a:r>
            </a:p>
          </p:txBody>
        </p:sp>
      </p:grpSp>
      <p:sp>
        <p:nvSpPr>
          <p:cNvPr id="4" name="Content Placeholder 3">
            <a:extLst>
              <a:ext uri="{FF2B5EF4-FFF2-40B4-BE49-F238E27FC236}">
                <a16:creationId xmlns:a16="http://schemas.microsoft.com/office/drawing/2014/main" id="{52EB653B-8CDD-E8DB-EE12-9EBD9E440A87}"/>
              </a:ext>
            </a:extLst>
          </p:cNvPr>
          <p:cNvSpPr txBox="1">
            <a:spLocks/>
          </p:cNvSpPr>
          <p:nvPr/>
        </p:nvSpPr>
        <p:spPr>
          <a:xfrm>
            <a:off x="3849903" y="1338918"/>
            <a:ext cx="3139442" cy="3304204"/>
          </a:xfrm>
          <a:prstGeom prst="rect">
            <a:avLst/>
          </a:prstGeom>
        </p:spPr>
        <p:txBody>
          <a:bodyPr lIns="91440" tIns="45720" rIns="91440" bIns="45720" anchor="t">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120000"/>
              </a:lnSpc>
              <a:spcAft>
                <a:spcPts val="600"/>
              </a:spcAft>
              <a:defRPr/>
            </a:pPr>
            <a:r>
              <a:rPr lang="en-US" sz="1800" dirty="0">
                <a:latin typeface="Arial"/>
                <a:ea typeface="+mn-lt"/>
                <a:cs typeface="Arial"/>
              </a:rPr>
              <a:t>Use the suitability to apply tool: </a:t>
            </a:r>
            <a:endParaRPr lang="en-US" sz="1800" b="0" i="0" u="none" strike="noStrike" kern="1200" cap="none" spc="0" normalizeH="0" baseline="0" noProof="0" dirty="0">
              <a:ln>
                <a:noFill/>
              </a:ln>
              <a:effectLst/>
              <a:uLnTx/>
              <a:uFillTx/>
              <a:latin typeface="Arial"/>
              <a:ea typeface="+mn-lt"/>
              <a:cs typeface="Arial"/>
            </a:endParaRPr>
          </a:p>
          <a:p>
            <a:pPr defTabSz="914400">
              <a:lnSpc>
                <a:spcPct val="120000"/>
              </a:lnSpc>
              <a:spcAft>
                <a:spcPts val="600"/>
              </a:spcAft>
              <a:defRPr/>
            </a:pPr>
            <a:r>
              <a:rPr lang="en-US" sz="1800" dirty="0">
                <a:ea typeface="+mn-lt"/>
                <a:cs typeface="+mn-lt"/>
                <a:hlinkClick r:id="rId4"/>
              </a:rPr>
              <a:t>https://set.et-foundation.co.uk/utility-pages/complete-the-qtls-suitability-to-apply-tool</a:t>
            </a:r>
            <a:r>
              <a:rPr lang="en-US" sz="1800" dirty="0">
                <a:ea typeface="+mn-lt"/>
                <a:cs typeface="+mn-lt"/>
              </a:rPr>
              <a:t> </a:t>
            </a:r>
            <a:endParaRPr lang="en-US" dirty="0"/>
          </a:p>
          <a:p>
            <a:pPr marR="0" lvl="0" algn="l" defTabSz="685800" rtl="0" eaLnBrk="1" fontAlgn="auto" latinLnBrk="0" hangingPunct="1">
              <a:lnSpc>
                <a:spcPct val="100000"/>
              </a:lnSpc>
              <a:spcBef>
                <a:spcPts val="750"/>
              </a:spcBef>
              <a:spcAft>
                <a:spcPts val="0"/>
              </a:spcAft>
              <a:buClrTx/>
              <a:buSzTx/>
              <a:tabLst/>
              <a:defRPr/>
            </a:pPr>
            <a:endParaRPr lang="en-GB" sz="1800" b="1" i="0" u="none" strike="noStrike" kern="1200" cap="none" spc="0" normalizeH="0" baseline="0" noProof="0">
              <a:ln>
                <a:noFill/>
              </a:ln>
              <a:solidFill>
                <a:prstClr val="black"/>
              </a:solidFill>
              <a:effectLst/>
              <a:uLnTx/>
              <a:uFillTx/>
              <a:latin typeface="Arial"/>
              <a:cs typeface="Arial"/>
            </a:endParaRPr>
          </a:p>
          <a:p>
            <a:pPr marL="285750" indent="-285750">
              <a:buFontTx/>
              <a:buChar char="-"/>
              <a:defRPr/>
            </a:pPr>
            <a:endParaRPr lang="en-GB" sz="1800" b="1">
              <a:solidFill>
                <a:prstClr val="black"/>
              </a:solidFill>
              <a:latin typeface="Arial"/>
              <a:cs typeface="Arial"/>
            </a:endParaRPr>
          </a:p>
          <a:p>
            <a:pPr>
              <a:defRPr/>
            </a:pPr>
            <a:endParaRPr lang="en-GB" sz="1800">
              <a:solidFill>
                <a:prstClr val="black"/>
              </a:solidFill>
              <a:latin typeface="Arial"/>
              <a:cs typeface="Arial"/>
            </a:endParaRPr>
          </a:p>
        </p:txBody>
      </p:sp>
    </p:spTree>
    <p:extLst>
      <p:ext uri="{BB962C8B-B14F-4D97-AF65-F5344CB8AC3E}">
        <p14:creationId xmlns:p14="http://schemas.microsoft.com/office/powerpoint/2010/main" val="4128707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76872" y="454518"/>
            <a:ext cx="8614800" cy="489132"/>
          </a:xfrm>
        </p:spPr>
        <p:txBody>
          <a:bodyPr>
            <a:normAutofit/>
          </a:bodyPr>
          <a:lstStyle/>
          <a:p>
            <a:pPr defTabSz="914400">
              <a:lnSpc>
                <a:spcPct val="90000"/>
              </a:lnSpc>
              <a:spcAft>
                <a:spcPts val="600"/>
              </a:spcAft>
            </a:pPr>
            <a:r>
              <a:rPr lang="en-US" sz="2500">
                <a:solidFill>
                  <a:srgbClr val="0071F8"/>
                </a:solidFill>
              </a:rPr>
              <a:t>Register for QTLS</a:t>
            </a:r>
            <a:endParaRPr lang="en-US" sz="2500">
              <a:solidFill>
                <a:srgbClr val="0071F8"/>
              </a:solidFill>
              <a:cs typeface="Arial"/>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601551" y="1275276"/>
            <a:ext cx="6297227" cy="2402806"/>
          </a:xfrm>
          <a:prstGeom prst="rect">
            <a:avLst/>
          </a:prstGeom>
        </p:spPr>
        <p:txBody>
          <a:bodyPr lIns="91440" tIns="45720" rIns="91440" bIns="45720" anchor="t">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spcAft>
                <a:spcPts val="600"/>
              </a:spcAft>
              <a:defRPr/>
            </a:pPr>
            <a:r>
              <a:rPr kumimoji="0" lang="en-GB" sz="1500" b="0" i="0" u="none" strike="noStrike" kern="1200" cap="none" spc="0" normalizeH="0" baseline="0" noProof="0">
                <a:ln>
                  <a:noFill/>
                </a:ln>
                <a:effectLst/>
                <a:uLnTx/>
                <a:uFillTx/>
                <a:latin typeface="Arial"/>
                <a:ea typeface="+mn-lt"/>
                <a:cs typeface="Arial"/>
              </a:rPr>
              <a:t>Once the Registration window opens, register </a:t>
            </a:r>
            <a:r>
              <a:rPr lang="en-GB" sz="1500">
                <a:latin typeface="Arial"/>
                <a:ea typeface="+mn-lt"/>
                <a:cs typeface="Arial"/>
              </a:rPr>
              <a:t>to apply for Professional Formation, leading to QTLS</a:t>
            </a:r>
            <a:r>
              <a:rPr kumimoji="0" lang="en-GB" sz="1500" b="0" i="0" u="none" strike="noStrike" kern="1200" cap="none" spc="0" normalizeH="0" baseline="0" noProof="0">
                <a:ln>
                  <a:noFill/>
                </a:ln>
                <a:effectLst/>
                <a:uLnTx/>
                <a:uFillTx/>
                <a:latin typeface="Arial"/>
                <a:ea typeface="+mn-lt"/>
                <a:cs typeface="Arial"/>
              </a:rPr>
              <a:t>.</a:t>
            </a:r>
          </a:p>
          <a:p>
            <a:pPr marL="0" marR="0" lvl="0" indent="0" algn="l" defTabSz="914400" rtl="0" eaLnBrk="1" fontAlgn="auto" latinLnBrk="0" hangingPunct="1">
              <a:lnSpc>
                <a:spcPct val="100000"/>
              </a:lnSpc>
              <a:spcBef>
                <a:spcPts val="750"/>
              </a:spcBef>
              <a:spcAft>
                <a:spcPts val="600"/>
              </a:spcAft>
              <a:buClrTx/>
              <a:buSzTx/>
              <a:buFont typeface="Arial" panose="020B0604020202020204" pitchFamily="34" charset="0"/>
              <a:buNone/>
              <a:tabLst/>
              <a:defRPr/>
            </a:pPr>
            <a:r>
              <a:rPr kumimoji="0" lang="en-GB" sz="1500" b="1" i="0" u="none" strike="noStrike" kern="1200" cap="none" spc="0" normalizeH="0" baseline="0" noProof="0">
                <a:ln>
                  <a:noFill/>
                </a:ln>
                <a:solidFill>
                  <a:schemeClr val="accent3">
                    <a:lumMod val="75000"/>
                  </a:schemeClr>
                </a:solidFill>
                <a:effectLst/>
                <a:uLnTx/>
                <a:uFillTx/>
                <a:latin typeface="Arial"/>
                <a:ea typeface="+mn-lt"/>
                <a:cs typeface="Arial"/>
              </a:rPr>
              <a:t>Please visit the </a:t>
            </a:r>
            <a:r>
              <a:rPr kumimoji="0" lang="en-GB" sz="1500" b="1" i="0" u="none" strike="noStrike" kern="1200" cap="none" spc="0" normalizeH="0" baseline="0" noProof="0">
                <a:ln>
                  <a:noFill/>
                </a:ln>
                <a:solidFill>
                  <a:schemeClr val="accent3">
                    <a:lumMod val="75000"/>
                  </a:schemeClr>
                </a:solidFill>
                <a:effectLst/>
                <a:uLnTx/>
                <a:uFillTx/>
                <a:latin typeface="Arial"/>
                <a:ea typeface="+mn-lt"/>
                <a:cs typeface="Arial"/>
                <a:hlinkClick r:id="rId2">
                  <a:extLst>
                    <a:ext uri="{A12FA001-AC4F-418D-AE19-62706E023703}">
                      <ahyp:hlinkClr xmlns:ahyp="http://schemas.microsoft.com/office/drawing/2018/hyperlinkcolor" val="tx"/>
                    </a:ext>
                  </a:extLst>
                </a:hlinkClick>
              </a:rPr>
              <a:t>QTLS website</a:t>
            </a:r>
            <a:r>
              <a:rPr kumimoji="0" lang="en-GB" sz="1500" b="1" i="0" u="none" strike="noStrike" kern="1200" cap="none" spc="0" normalizeH="0" baseline="0" noProof="0">
                <a:ln>
                  <a:noFill/>
                </a:ln>
                <a:solidFill>
                  <a:schemeClr val="accent3">
                    <a:lumMod val="75000"/>
                  </a:schemeClr>
                </a:solidFill>
                <a:effectLst/>
                <a:uLnTx/>
                <a:uFillTx/>
                <a:latin typeface="Arial"/>
                <a:ea typeface="+mn-lt"/>
                <a:cs typeface="Arial"/>
              </a:rPr>
              <a:t> for updates on the next registration window.</a:t>
            </a:r>
            <a:endParaRPr lang="en-GB" sz="1500" b="1" i="0" u="none" strike="noStrike" kern="1200" cap="none" spc="0" normalizeH="0" baseline="0" noProof="0">
              <a:ln>
                <a:noFill/>
              </a:ln>
              <a:solidFill>
                <a:schemeClr val="accent3">
                  <a:lumMod val="75000"/>
                </a:schemeClr>
              </a:solidFill>
              <a:effectLst/>
              <a:uLnTx/>
              <a:uFillTx/>
              <a:latin typeface="Arial"/>
              <a:ea typeface="+mn-lt"/>
              <a:cs typeface="Arial"/>
            </a:endParaRPr>
          </a:p>
          <a:p>
            <a:pPr marL="285750" indent="-285750">
              <a:buFont typeface="Arial" panose="020B0604020202020204" pitchFamily="34" charset="0"/>
              <a:buChar char="•"/>
              <a:defRPr/>
            </a:pPr>
            <a:r>
              <a:rPr lang="en-GB" sz="1500">
                <a:latin typeface="Arial"/>
              </a:rPr>
              <a:t>Pay </a:t>
            </a:r>
            <a:r>
              <a:rPr lang="en-GB" sz="1500" b="1">
                <a:latin typeface="Arial"/>
              </a:rPr>
              <a:t>£50 to apply</a:t>
            </a:r>
            <a:r>
              <a:rPr lang="en-GB" sz="1500">
                <a:latin typeface="Arial"/>
              </a:rPr>
              <a:t> (non-refundable)</a:t>
            </a:r>
            <a:endParaRPr lang="en-US" sz="1500">
              <a:latin typeface="Arial"/>
            </a:endParaRPr>
          </a:p>
          <a:p>
            <a:pPr marL="285750" indent="-285750">
              <a:buFont typeface="Arial" panose="020B0604020202020204" pitchFamily="34" charset="0"/>
              <a:buChar char="•"/>
              <a:defRPr/>
            </a:pPr>
            <a:r>
              <a:rPr lang="en-GB" sz="1500">
                <a:latin typeface="Arial"/>
              </a:rPr>
              <a:t>Pay</a:t>
            </a:r>
            <a:r>
              <a:rPr kumimoji="0" lang="en-GB" sz="1500" b="1" i="0" u="none" strike="noStrike" kern="1200" cap="none" spc="0" normalizeH="0" baseline="0" noProof="0">
                <a:ln>
                  <a:noFill/>
                </a:ln>
                <a:effectLst/>
                <a:uLnTx/>
                <a:uFillTx/>
                <a:latin typeface="Arial"/>
                <a:ea typeface="+mn-ea"/>
                <a:cs typeface="+mn-cs"/>
              </a:rPr>
              <a:t> £</a:t>
            </a:r>
            <a:r>
              <a:rPr lang="en-GB" sz="1500" b="1">
                <a:latin typeface="Arial"/>
              </a:rPr>
              <a:t>475</a:t>
            </a:r>
            <a:r>
              <a:rPr kumimoji="0" lang="en-GB" sz="1500" b="0" i="0" u="none" strike="noStrike" kern="1200" cap="none" spc="0" normalizeH="0" baseline="0" noProof="0">
                <a:ln>
                  <a:noFill/>
                </a:ln>
                <a:effectLst/>
                <a:uLnTx/>
                <a:uFillTx/>
                <a:latin typeface="Arial"/>
                <a:ea typeface="+mn-ea"/>
                <a:cs typeface="+mn-cs"/>
              </a:rPr>
              <a:t> in full by credit/debit card or by one direct debit payment</a:t>
            </a:r>
            <a:endParaRPr lang="en-US" sz="1500" b="0" i="0" u="none" strike="noStrike" kern="1200" cap="none" spc="0" normalizeH="0" baseline="0" noProof="0">
              <a:ln>
                <a:noFill/>
              </a:ln>
              <a:effectLst/>
              <a:uLnTx/>
              <a:uFillTx/>
              <a:latin typeface="Arial"/>
              <a:cs typeface="Arial"/>
            </a:endParaRPr>
          </a:p>
          <a:p>
            <a:pPr marL="285750" indent="-285750">
              <a:buFont typeface="Arial" panose="020B0604020202020204" pitchFamily="34" charset="0"/>
              <a:buChar char="•"/>
              <a:defRPr/>
            </a:pPr>
            <a:r>
              <a:rPr kumimoji="0" lang="en-GB" sz="1500" b="0" i="0" u="sng" strike="noStrike" kern="1200" cap="none" spc="0" normalizeH="0" baseline="0" noProof="0">
                <a:ln>
                  <a:noFill/>
                </a:ln>
                <a:effectLst/>
                <a:uLnTx/>
                <a:uFillTx/>
                <a:latin typeface="Arial"/>
                <a:ea typeface="+mn-ea"/>
                <a:cs typeface="+mn-cs"/>
              </a:rPr>
              <a:t>OR</a:t>
            </a:r>
            <a:r>
              <a:rPr kumimoji="0" lang="en-GB" sz="1500" b="0" i="0" u="none" strike="noStrike" kern="1200" cap="none" spc="0" normalizeH="0" baseline="0" noProof="0">
                <a:ln>
                  <a:noFill/>
                </a:ln>
                <a:effectLst/>
                <a:uLnTx/>
                <a:uFillTx/>
                <a:latin typeface="Arial"/>
                <a:ea typeface="+mn-ea"/>
                <a:cs typeface="+mn-cs"/>
              </a:rPr>
              <a:t> Pay </a:t>
            </a:r>
            <a:r>
              <a:rPr kumimoji="0" lang="en-GB" sz="1500" b="1" i="0" u="none" strike="noStrike" kern="1200" cap="none" spc="0" normalizeH="0" baseline="0" noProof="0">
                <a:ln>
                  <a:noFill/>
                </a:ln>
                <a:effectLst/>
                <a:uLnTx/>
                <a:uFillTx/>
                <a:latin typeface="Arial"/>
                <a:ea typeface="+mn-ea"/>
                <a:cs typeface="+mn-cs"/>
              </a:rPr>
              <a:t>£</a:t>
            </a:r>
            <a:r>
              <a:rPr lang="en-GB" sz="1500" b="1">
                <a:latin typeface="Arial"/>
              </a:rPr>
              <a:t>100 </a:t>
            </a:r>
            <a:r>
              <a:rPr kumimoji="0" lang="en-GB" sz="1500" b="0" i="0" u="none" strike="noStrike" kern="1200" cap="none" spc="0" normalizeH="0" baseline="0" noProof="0">
                <a:ln>
                  <a:noFill/>
                </a:ln>
                <a:effectLst/>
                <a:uLnTx/>
                <a:uFillTx/>
                <a:latin typeface="Arial"/>
                <a:ea typeface="+mn-ea"/>
                <a:cs typeface="+mn-cs"/>
              </a:rPr>
              <a:t>as a deposit by credit/debit card + 3 x monthly payments of </a:t>
            </a:r>
            <a:r>
              <a:rPr kumimoji="0" lang="en-GB" sz="1500" b="1" i="0" u="none" strike="noStrike" kern="1200" cap="none" spc="0" normalizeH="0" baseline="0" noProof="0">
                <a:ln>
                  <a:noFill/>
                </a:ln>
                <a:effectLst/>
                <a:uLnTx/>
                <a:uFillTx/>
                <a:latin typeface="Arial"/>
                <a:ea typeface="+mn-ea"/>
                <a:cs typeface="+mn-cs"/>
              </a:rPr>
              <a:t>£125</a:t>
            </a:r>
            <a:r>
              <a:rPr kumimoji="0" lang="en-GB" sz="1500" b="0" i="0" u="none" strike="noStrike" kern="1200" cap="none" spc="0" normalizeH="0" baseline="0" noProof="0">
                <a:ln>
                  <a:noFill/>
                </a:ln>
                <a:effectLst/>
                <a:uLnTx/>
                <a:uFillTx/>
                <a:latin typeface="Arial"/>
                <a:ea typeface="+mn-ea"/>
                <a:cs typeface="+mn-cs"/>
              </a:rPr>
              <a:t>.</a:t>
            </a:r>
            <a:endParaRPr kumimoji="0" lang="en-US" sz="1500" b="0" i="0" u="none" strike="noStrike" kern="1200" cap="none" spc="0" normalizeH="0" baseline="0" noProof="0">
              <a:ln>
                <a:noFill/>
              </a:ln>
              <a:effectLst/>
              <a:uLnTx/>
              <a:uFillTx/>
              <a:latin typeface="Arial"/>
              <a:ea typeface="+mn-ea"/>
              <a:cs typeface="Arial"/>
            </a:endParaRP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5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kumimoji="0" lang="en-GB" sz="150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500" b="0" i="0" u="none" strike="noStrike" kern="1200" cap="none" spc="0" normalizeH="0" baseline="0" noProof="0">
              <a:ln>
                <a:noFill/>
              </a:ln>
              <a:solidFill>
                <a:prstClr val="black"/>
              </a:solidFill>
              <a:effectLst/>
              <a:uLnTx/>
              <a:uFillTx/>
              <a:latin typeface="Arial"/>
              <a:ea typeface="+mn-ea"/>
              <a:cs typeface="+mn-cs"/>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985" y="3847311"/>
            <a:ext cx="1280092" cy="680084"/>
          </a:xfrm>
          <a:prstGeom prst="rect">
            <a:avLst/>
          </a:prstGeom>
        </p:spPr>
      </p:pic>
      <p:sp>
        <p:nvSpPr>
          <p:cNvPr id="13" name="Footer Placeholder 1">
            <a:extLst>
              <a:ext uri="{FF2B5EF4-FFF2-40B4-BE49-F238E27FC236}">
                <a16:creationId xmlns:a16="http://schemas.microsoft.com/office/drawing/2014/main" id="{832AC625-27A6-4D7A-85D4-7F1ECD39550F}"/>
              </a:ext>
            </a:extLst>
          </p:cNvPr>
          <p:cNvSpPr>
            <a:spLocks noGrp="1"/>
          </p:cNvSpPr>
          <p:nvPr>
            <p:ph type="ftr" sz="quarter" idx="10"/>
          </p:nvPr>
        </p:nvSpPr>
        <p:spPr>
          <a:xfrm>
            <a:off x="685968" y="4751815"/>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14" name="Slide Number Placeholder 2">
            <a:extLst>
              <a:ext uri="{FF2B5EF4-FFF2-40B4-BE49-F238E27FC236}">
                <a16:creationId xmlns:a16="http://schemas.microsoft.com/office/drawing/2014/main" id="{6A4E38DB-8DF9-47CA-A32A-4FC476355142}"/>
              </a:ext>
            </a:extLst>
          </p:cNvPr>
          <p:cNvSpPr>
            <a:spLocks noGrp="1"/>
          </p:cNvSpPr>
          <p:nvPr>
            <p:ph type="sldNum" sz="quarter" idx="11"/>
          </p:nvPr>
        </p:nvSpPr>
        <p:spPr>
          <a:xfrm>
            <a:off x="7956000" y="4760119"/>
            <a:ext cx="9108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C613C3B9-88DB-4733-A8F3-A9FA5E46727A}"/>
              </a:ext>
            </a:extLst>
          </p:cNvPr>
          <p:cNvGrpSpPr/>
          <p:nvPr/>
        </p:nvGrpSpPr>
        <p:grpSpPr>
          <a:xfrm>
            <a:off x="7479551" y="866465"/>
            <a:ext cx="1172898" cy="1849089"/>
            <a:chOff x="7090177" y="1109264"/>
            <a:chExt cx="1172898" cy="1849089"/>
          </a:xfrm>
        </p:grpSpPr>
        <p:grpSp>
          <p:nvGrpSpPr>
            <p:cNvPr id="22" name="Group 21"/>
            <p:cNvGrpSpPr/>
            <p:nvPr/>
          </p:nvGrpSpPr>
          <p:grpSpPr>
            <a:xfrm>
              <a:off x="7090177" y="1109264"/>
              <a:ext cx="1172898" cy="1849089"/>
              <a:chOff x="6854516" y="864782"/>
              <a:chExt cx="1793209" cy="2678037"/>
            </a:xfrm>
          </p:grpSpPr>
          <p:sp>
            <p:nvSpPr>
              <p:cNvPr id="9" name="Donut 8"/>
              <p:cNvSpPr/>
              <p:nvPr/>
            </p:nvSpPr>
            <p:spPr>
              <a:xfrm>
                <a:off x="6854516" y="864782"/>
                <a:ext cx="1793209" cy="1666875"/>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1" name="Group 20"/>
              <p:cNvGrpSpPr/>
              <p:nvPr/>
            </p:nvGrpSpPr>
            <p:grpSpPr>
              <a:xfrm>
                <a:off x="7267575" y="2668686"/>
                <a:ext cx="1066800" cy="874133"/>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16" name="Title 9">
              <a:extLst>
                <a:ext uri="{FF2B5EF4-FFF2-40B4-BE49-F238E27FC236}">
                  <a16:creationId xmlns:a16="http://schemas.microsoft.com/office/drawing/2014/main" id="{1802DA25-66B0-4124-B0F3-2E7D59778CC4}"/>
                </a:ext>
              </a:extLst>
            </p:cNvPr>
            <p:cNvSpPr txBox="1">
              <a:spLocks/>
            </p:cNvSpPr>
            <p:nvPr/>
          </p:nvSpPr>
          <p:spPr>
            <a:xfrm>
              <a:off x="7499298" y="1548758"/>
              <a:ext cx="387656" cy="330592"/>
            </a:xfrm>
            <a:prstGeom prst="rect">
              <a:avLst/>
            </a:prstGeom>
          </p:spPr>
          <p:txBody>
            <a:bodyPr vert="horz" lIns="0" tIns="0" rIns="0" bIns="0" rtlCol="0" anchor="t" anchorCtr="0">
              <a:normAutofit fontScale="92500" lnSpcReduction="10000"/>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071F8"/>
                  </a:solidFill>
                  <a:effectLst/>
                  <a:uLnTx/>
                  <a:uFillTx/>
                  <a:latin typeface="Arial"/>
                  <a:ea typeface="+mj-ea"/>
                  <a:cs typeface="Arial"/>
                </a:rPr>
                <a:t>03</a:t>
              </a:r>
            </a:p>
          </p:txBody>
        </p:sp>
      </p:grpSp>
      <p:grpSp>
        <p:nvGrpSpPr>
          <p:cNvPr id="15" name="Group 14">
            <a:extLst>
              <a:ext uri="{FF2B5EF4-FFF2-40B4-BE49-F238E27FC236}">
                <a16:creationId xmlns:a16="http://schemas.microsoft.com/office/drawing/2014/main" id="{B34BAF11-DEC3-4B7F-B2E8-460562F82741}"/>
              </a:ext>
            </a:extLst>
          </p:cNvPr>
          <p:cNvGrpSpPr/>
          <p:nvPr/>
        </p:nvGrpSpPr>
        <p:grpSpPr>
          <a:xfrm>
            <a:off x="4837702" y="3575004"/>
            <a:ext cx="1391392" cy="1357690"/>
            <a:chOff x="654903" y="419336"/>
            <a:chExt cx="1721486" cy="1721486"/>
          </a:xfrm>
        </p:grpSpPr>
        <p:sp>
          <p:nvSpPr>
            <p:cNvPr id="17" name="Rectangle: Rounded Corners 9">
              <a:extLst>
                <a:ext uri="{FF2B5EF4-FFF2-40B4-BE49-F238E27FC236}">
                  <a16:creationId xmlns:a16="http://schemas.microsoft.com/office/drawing/2014/main" id="{89675F89-BEE7-4975-8780-9DD638B65B01}"/>
                </a:ext>
              </a:extLst>
            </p:cNvPr>
            <p:cNvSpPr/>
            <p:nvPr/>
          </p:nvSpPr>
          <p:spPr>
            <a:xfrm>
              <a:off x="654903" y="419336"/>
              <a:ext cx="1721486" cy="1721486"/>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9DB750CF-040C-440E-85A4-1A5FA9ACFE3E}"/>
                </a:ext>
              </a:extLst>
            </p:cNvPr>
            <p:cNvSpPr txBox="1"/>
            <p:nvPr/>
          </p:nvSpPr>
          <p:spPr>
            <a:xfrm>
              <a:off x="721400" y="512619"/>
              <a:ext cx="1553414" cy="1553413"/>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a:ln>
                    <a:noFill/>
                  </a:ln>
                  <a:effectLst/>
                  <a:uLnTx/>
                  <a:uFillTx/>
                  <a:latin typeface="Arial"/>
                  <a:ea typeface="+mn-ea"/>
                  <a:cs typeface="+mn-cs"/>
                </a:rPr>
                <a:t>£</a:t>
              </a:r>
              <a:r>
                <a:rPr lang="en-GB" sz="2400">
                  <a:latin typeface="Arial"/>
                </a:rPr>
                <a:t>475</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050" b="0" i="0" u="none" strike="noStrike" kern="1200" cap="none" spc="0" normalizeH="0" baseline="0" noProof="0">
                  <a:ln>
                    <a:noFill/>
                  </a:ln>
                  <a:effectLst/>
                  <a:uLnTx/>
                  <a:uFillTx/>
                  <a:latin typeface="Arial"/>
                  <a:ea typeface="+mn-ea"/>
                  <a:cs typeface="+mn-cs"/>
                </a:rPr>
                <a:t>Programme</a:t>
              </a:r>
              <a:endParaRPr kumimoji="0" lang="en-US" sz="1050" b="0" i="0" u="none" strike="noStrike" kern="1200" cap="none" spc="0" normalizeH="0" baseline="0" noProof="0">
                <a:ln>
                  <a:noFill/>
                </a:ln>
                <a:effectLst/>
                <a:uLnTx/>
                <a:uFillTx/>
                <a:latin typeface="Arial"/>
                <a:ea typeface="+mn-ea"/>
                <a:cs typeface="+mn-cs"/>
              </a:endParaRPr>
            </a:p>
          </p:txBody>
        </p:sp>
      </p:grpSp>
      <p:grpSp>
        <p:nvGrpSpPr>
          <p:cNvPr id="3" name="Group 2">
            <a:extLst>
              <a:ext uri="{FF2B5EF4-FFF2-40B4-BE49-F238E27FC236}">
                <a16:creationId xmlns:a16="http://schemas.microsoft.com/office/drawing/2014/main" id="{842B3E45-BEE0-A889-666C-8C7939FE37D3}"/>
              </a:ext>
            </a:extLst>
          </p:cNvPr>
          <p:cNvGrpSpPr/>
          <p:nvPr/>
        </p:nvGrpSpPr>
        <p:grpSpPr>
          <a:xfrm>
            <a:off x="3577811" y="3569132"/>
            <a:ext cx="1391392" cy="1357690"/>
            <a:chOff x="654903" y="419336"/>
            <a:chExt cx="1721486" cy="1721486"/>
          </a:xfrm>
        </p:grpSpPr>
        <p:sp>
          <p:nvSpPr>
            <p:cNvPr id="4" name="Rectangle: Rounded Corners 9">
              <a:extLst>
                <a:ext uri="{FF2B5EF4-FFF2-40B4-BE49-F238E27FC236}">
                  <a16:creationId xmlns:a16="http://schemas.microsoft.com/office/drawing/2014/main" id="{1935BB88-7992-AFBE-33E8-87BEDC4FE842}"/>
                </a:ext>
              </a:extLst>
            </p:cNvPr>
            <p:cNvSpPr/>
            <p:nvPr/>
          </p:nvSpPr>
          <p:spPr>
            <a:xfrm>
              <a:off x="654903" y="419336"/>
              <a:ext cx="1721486" cy="1721486"/>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35056F58-B576-773C-D29F-0EED45E96666}"/>
                </a:ext>
              </a:extLst>
            </p:cNvPr>
            <p:cNvSpPr txBox="1"/>
            <p:nvPr/>
          </p:nvSpPr>
          <p:spPr>
            <a:xfrm>
              <a:off x="698985" y="497208"/>
              <a:ext cx="1553414" cy="1553413"/>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effectLst/>
                  <a:uLnTx/>
                  <a:uFillTx/>
                  <a:latin typeface="Arial"/>
                  <a:ea typeface="+mn-ea"/>
                  <a:cs typeface="+mn-cs"/>
                </a:rPr>
                <a:t>£</a:t>
              </a:r>
              <a:r>
                <a:rPr lang="en-GB" sz="2400" dirty="0">
                  <a:latin typeface="Arial"/>
                </a:rPr>
                <a:t>50</a:t>
              </a:r>
            </a:p>
            <a:p>
              <a:pPr marL="0" marR="0" lvl="0" indent="0" algn="ctr" defTabSz="666750" rtl="0" eaLnBrk="1" fontAlgn="auto" latinLnBrk="0" hangingPunct="1">
                <a:lnSpc>
                  <a:spcPct val="90000"/>
                </a:lnSpc>
                <a:spcBef>
                  <a:spcPct val="0"/>
                </a:spcBef>
                <a:spcAft>
                  <a:spcPct val="35000"/>
                </a:spcAft>
                <a:buClrTx/>
                <a:buSzTx/>
                <a:buFontTx/>
                <a:buNone/>
                <a:tabLst/>
                <a:defRPr/>
              </a:pPr>
              <a:r>
                <a:rPr lang="en-GB" sz="1050" dirty="0">
                  <a:latin typeface="Arial"/>
                </a:rPr>
                <a:t>Application</a:t>
              </a:r>
              <a:endParaRPr kumimoji="0" lang="en-US" sz="1050" b="0" i="0" u="none" strike="noStrike" kern="1200" cap="none" spc="0" normalizeH="0" baseline="0" noProof="0" dirty="0">
                <a:ln>
                  <a:noFill/>
                </a:ln>
                <a:effectLst/>
                <a:uLnTx/>
                <a:uFillTx/>
                <a:latin typeface="Arial"/>
                <a:ea typeface="+mn-ea"/>
                <a:cs typeface="+mn-cs"/>
              </a:endParaRPr>
            </a:p>
          </p:txBody>
        </p:sp>
      </p:grpSp>
    </p:spTree>
    <p:extLst>
      <p:ext uri="{BB962C8B-B14F-4D97-AF65-F5344CB8AC3E}">
        <p14:creationId xmlns:p14="http://schemas.microsoft.com/office/powerpoint/2010/main" val="3446039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08404F-8E78-4DC8-9DC3-787D5190ED45}"/>
              </a:ext>
            </a:extLst>
          </p:cNvPr>
          <p:cNvSpPr>
            <a:spLocks noGrp="1"/>
          </p:cNvSpPr>
          <p:nvPr>
            <p:ph type="ftr" sz="quarter" idx="10"/>
          </p:nvPr>
        </p:nvSpPr>
        <p:spPr>
          <a:xfrm>
            <a:off x="252000" y="4760119"/>
            <a:ext cx="7704000" cy="273844"/>
          </a:xfrm>
        </p:spPr>
        <p:txBody>
          <a:bodyPr vert="horz" lIns="91440" tIns="45720" rIns="91440" bIns="45720" rtlCol="0" anchor="t">
            <a:normAutofit/>
          </a:bodyPr>
          <a:lstStyle/>
          <a:p>
            <a:pPr defTabSz="914400">
              <a:spcAft>
                <a:spcPts val="600"/>
              </a:spcAft>
            </a:pPr>
            <a:r>
              <a:rPr lang="en-US" kern="1200"/>
              <a:t>SOCIETY FOR EDUCATION AND TRAINING</a:t>
            </a:r>
          </a:p>
        </p:txBody>
      </p:sp>
      <p:sp>
        <p:nvSpPr>
          <p:cNvPr id="3" name="Slide Number Placeholder 2">
            <a:extLst>
              <a:ext uri="{FF2B5EF4-FFF2-40B4-BE49-F238E27FC236}">
                <a16:creationId xmlns:a16="http://schemas.microsoft.com/office/drawing/2014/main" id="{F95A075C-D7E2-4122-ADC0-1FF35DDED50F}"/>
              </a:ext>
            </a:extLst>
          </p:cNvPr>
          <p:cNvSpPr>
            <a:spLocks noGrp="1"/>
          </p:cNvSpPr>
          <p:nvPr>
            <p:ph type="sldNum" sz="quarter" idx="11"/>
          </p:nvPr>
        </p:nvSpPr>
        <p:spPr>
          <a:xfrm>
            <a:off x="7956000" y="4760119"/>
            <a:ext cx="910800" cy="273844"/>
          </a:xfrm>
        </p:spPr>
        <p:txBody>
          <a:bodyPr vert="horz" lIns="91440" tIns="45720" rIns="91440" bIns="45720" rtlCol="0" anchor="t">
            <a:normAutofit/>
          </a:bodyPr>
          <a:lstStyle/>
          <a:p>
            <a:pPr defTabSz="914400">
              <a:spcAft>
                <a:spcPts val="600"/>
              </a:spcAft>
            </a:pPr>
            <a:fld id="{DA2C159E-F13C-4A85-9A41-E7669D3E0D70}" type="slidenum">
              <a:rPr lang="en-US"/>
              <a:pPr defTabSz="914400">
                <a:spcAft>
                  <a:spcPts val="600"/>
                </a:spcAft>
              </a:pPr>
              <a:t>39</a:t>
            </a:fld>
            <a:endParaRPr lang="en-US"/>
          </a:p>
        </p:txBody>
      </p:sp>
      <p:sp>
        <p:nvSpPr>
          <p:cNvPr id="17" name="Text Placeholder 3">
            <a:extLst>
              <a:ext uri="{FF2B5EF4-FFF2-40B4-BE49-F238E27FC236}">
                <a16:creationId xmlns:a16="http://schemas.microsoft.com/office/drawing/2014/main" id="{FFCE95C5-ED84-40A0-A167-39599EA7DCFB}"/>
              </a:ext>
            </a:extLst>
          </p:cNvPr>
          <p:cNvSpPr>
            <a:spLocks noGrp="1"/>
          </p:cNvSpPr>
          <p:nvPr>
            <p:ph type="body" sz="quarter" idx="12"/>
          </p:nvPr>
        </p:nvSpPr>
        <p:spPr>
          <a:xfrm>
            <a:off x="252000" y="986400"/>
            <a:ext cx="2324081" cy="3601574"/>
          </a:xfrm>
        </p:spPr>
        <p:txBody>
          <a:bodyPr vert="horz" lIns="0" tIns="0" rIns="0" bIns="0" rtlCol="0" anchor="t">
            <a:noAutofit/>
          </a:bodyPr>
          <a:lstStyle/>
          <a:p>
            <a:r>
              <a:rPr lang="en-US" sz="2500">
                <a:ea typeface="+mn-lt"/>
                <a:cs typeface="+mn-lt"/>
              </a:rPr>
              <a:t>Upon completion of QTLS</a:t>
            </a:r>
            <a:endParaRPr lang="en-US" sz="2500">
              <a:cs typeface="Arial"/>
            </a:endParaRPr>
          </a:p>
        </p:txBody>
      </p:sp>
      <p:graphicFrame>
        <p:nvGraphicFramePr>
          <p:cNvPr id="7" name="Text Placeholder 3">
            <a:extLst>
              <a:ext uri="{FF2B5EF4-FFF2-40B4-BE49-F238E27FC236}">
                <a16:creationId xmlns:a16="http://schemas.microsoft.com/office/drawing/2014/main" id="{EB113E8C-0CAC-48E3-ACF6-A6D4ABCBCC47}"/>
              </a:ext>
            </a:extLst>
          </p:cNvPr>
          <p:cNvGraphicFramePr/>
          <p:nvPr>
            <p:extLst>
              <p:ext uri="{D42A27DB-BD31-4B8C-83A1-F6EECF244321}">
                <p14:modId xmlns:p14="http://schemas.microsoft.com/office/powerpoint/2010/main" val="3834434476"/>
              </p:ext>
            </p:extLst>
          </p:nvPr>
        </p:nvGraphicFramePr>
        <p:xfrm>
          <a:off x="2832817" y="771525"/>
          <a:ext cx="5607133"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51721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6DC9AF-C922-4C91-B266-6B764D0502BB}"/>
              </a:ext>
            </a:extLst>
          </p:cNvPr>
          <p:cNvSpPr txBox="1">
            <a:spLocks/>
          </p:cNvSpPr>
          <p:nvPr/>
        </p:nvSpPr>
        <p:spPr>
          <a:xfrm>
            <a:off x="138710" y="388748"/>
            <a:ext cx="4097002" cy="1790700"/>
          </a:xfrm>
          <a:prstGeom prst="rect">
            <a:avLst/>
          </a:prstGeom>
        </p:spPr>
        <p:txBody>
          <a:bodyPr vert="horz" lIns="0" tIns="0" rIns="0" bIns="0" rtlCol="0" anchor="b" anchorCtr="0">
            <a:noAutofit/>
          </a:bodyPr>
          <a:lstStyle>
            <a:lvl1pPr algn="l" defTabSz="685800" rtl="0" eaLnBrk="1" latinLnBrk="0" hangingPunct="1">
              <a:lnSpc>
                <a:spcPts val="4950"/>
              </a:lnSpc>
              <a:spcBef>
                <a:spcPct val="0"/>
              </a:spcBef>
              <a:buNone/>
              <a:defRPr sz="4800" b="1" kern="1200">
                <a:solidFill>
                  <a:schemeClr val="tx1"/>
                </a:solidFill>
                <a:latin typeface="+mj-lt"/>
                <a:ea typeface="+mj-ea"/>
                <a:cs typeface="+mj-cs"/>
              </a:defRPr>
            </a:lvl1pPr>
          </a:lstStyle>
          <a:p>
            <a:pPr defTabSz="514350">
              <a:lnSpc>
                <a:spcPts val="3713"/>
              </a:lnSpc>
            </a:pPr>
            <a:r>
              <a:rPr lang="en-GB" sz="4388">
                <a:solidFill>
                  <a:prstClr val="black"/>
                </a:solidFill>
                <a:latin typeface="Arial"/>
              </a:rPr>
              <a:t>Professional Status and Standards</a:t>
            </a:r>
            <a:endParaRPr lang="en-GB" sz="4400">
              <a:solidFill>
                <a:prstClr val="black"/>
              </a:solidFill>
              <a:latin typeface="Arial"/>
            </a:endParaRPr>
          </a:p>
          <a:p>
            <a:pPr defTabSz="514350">
              <a:lnSpc>
                <a:spcPts val="3713"/>
              </a:lnSpc>
            </a:pPr>
            <a:r>
              <a:rPr lang="en-GB" sz="4400">
                <a:solidFill>
                  <a:prstClr val="black"/>
                </a:solidFill>
                <a:latin typeface="Arial"/>
              </a:rPr>
              <a:t>Team</a:t>
            </a:r>
          </a:p>
        </p:txBody>
      </p:sp>
      <p:graphicFrame>
        <p:nvGraphicFramePr>
          <p:cNvPr id="4" name="Diagram 3">
            <a:extLst>
              <a:ext uri="{FF2B5EF4-FFF2-40B4-BE49-F238E27FC236}">
                <a16:creationId xmlns:a16="http://schemas.microsoft.com/office/drawing/2014/main" id="{587889FA-454B-4F73-B9C3-36248C532808}"/>
              </a:ext>
            </a:extLst>
          </p:cNvPr>
          <p:cNvGraphicFramePr/>
          <p:nvPr/>
        </p:nvGraphicFramePr>
        <p:xfrm>
          <a:off x="2134468" y="534887"/>
          <a:ext cx="3942229" cy="434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861505"/>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a:xfrm>
            <a:off x="484023" y="4971082"/>
            <a:ext cx="77040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13" name="Text Placeholder 12">
            <a:extLst>
              <a:ext uri="{FF2B5EF4-FFF2-40B4-BE49-F238E27FC236}">
                <a16:creationId xmlns:a16="http://schemas.microsoft.com/office/drawing/2014/main" id="{0D34062D-4580-4D8D-B0E3-2220E8A29400}"/>
              </a:ext>
            </a:extLst>
          </p:cNvPr>
          <p:cNvSpPr>
            <a:spLocks noGrp="1"/>
          </p:cNvSpPr>
          <p:nvPr>
            <p:ph type="body" sz="quarter" idx="12"/>
          </p:nvPr>
        </p:nvSpPr>
        <p:spPr>
          <a:xfrm>
            <a:off x="493760" y="771076"/>
            <a:ext cx="8346689" cy="862848"/>
          </a:xfrm>
        </p:spPr>
        <p:txBody>
          <a:bodyPr/>
          <a:lstStyle/>
          <a:p>
            <a:r>
              <a:rPr lang="en-GB" sz="2000"/>
              <a:t>An early career status gained </a:t>
            </a:r>
            <a:r>
              <a:rPr lang="en-GB" sz="2000" b="1"/>
              <a:t>after</a:t>
            </a:r>
            <a:r>
              <a:rPr lang="en-GB" sz="2000"/>
              <a:t> achievement of an initial teacher education qualification.</a:t>
            </a:r>
          </a:p>
          <a:p>
            <a:endParaRPr lang="en-GB" sz="2200"/>
          </a:p>
          <a:p>
            <a:endParaRPr lang="en-US" sz="2200"/>
          </a:p>
          <a:p>
            <a:pPr marL="457200" indent="-457200">
              <a:buFont typeface="Arial" panose="020B0604020202020204" pitchFamily="34" charset="0"/>
              <a:buChar char="•"/>
            </a:pPr>
            <a:endParaRPr lang="en-US" sz="2200"/>
          </a:p>
          <a:p>
            <a:pPr marL="457200" indent="-457200">
              <a:buFont typeface="Arial" panose="020B0604020202020204" pitchFamily="34" charset="0"/>
              <a:buChar char="•"/>
            </a:pPr>
            <a:endParaRPr lang="en-GB" sz="2200"/>
          </a:p>
          <a:p>
            <a:endParaRPr lang="en-US" sz="2200"/>
          </a:p>
          <a:p>
            <a:pPr lvl="0"/>
            <a:r>
              <a:rPr lang="en-GB" sz="2200"/>
              <a:t>2</a:t>
            </a:r>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a:xfrm>
            <a:off x="472494" y="287430"/>
            <a:ext cx="7939181" cy="520239"/>
          </a:xfrm>
        </p:spPr>
        <p:txBody>
          <a:bodyPr>
            <a:normAutofit fontScale="90000"/>
          </a:bodyPr>
          <a:lstStyle/>
          <a:p>
            <a:pPr>
              <a:lnSpc>
                <a:spcPts val="2500"/>
              </a:lnSpc>
            </a:pPr>
            <a:r>
              <a:rPr lang="en-GB" sz="2800">
                <a:solidFill>
                  <a:srgbClr val="0071F8"/>
                </a:solidFill>
              </a:rPr>
              <a:t>Qualified Teacher Learning and Skills (QTLS)</a:t>
            </a:r>
            <a:br>
              <a:rPr lang="en-GB">
                <a:solidFill>
                  <a:schemeClr val="accent1"/>
                </a:solidFill>
              </a:rPr>
            </a:br>
            <a:endParaRPr lang="en-GB"/>
          </a:p>
        </p:txBody>
      </p:sp>
      <p:graphicFrame>
        <p:nvGraphicFramePr>
          <p:cNvPr id="9" name="Table 8">
            <a:extLst>
              <a:ext uri="{FF2B5EF4-FFF2-40B4-BE49-F238E27FC236}">
                <a16:creationId xmlns:a16="http://schemas.microsoft.com/office/drawing/2014/main" id="{94F4032C-F99D-4965-BA3F-FDDE4538B68A}"/>
              </a:ext>
            </a:extLst>
          </p:cNvPr>
          <p:cNvGraphicFramePr>
            <a:graphicFrameLocks noGrp="1"/>
          </p:cNvGraphicFramePr>
          <p:nvPr>
            <p:extLst>
              <p:ext uri="{D42A27DB-BD31-4B8C-83A1-F6EECF244321}">
                <p14:modId xmlns:p14="http://schemas.microsoft.com/office/powerpoint/2010/main" val="1740627568"/>
              </p:ext>
            </p:extLst>
          </p:nvPr>
        </p:nvGraphicFramePr>
        <p:xfrm>
          <a:off x="484022" y="1657843"/>
          <a:ext cx="6994339" cy="3193096"/>
        </p:xfrm>
        <a:graphic>
          <a:graphicData uri="http://schemas.openxmlformats.org/drawingml/2006/table">
            <a:tbl>
              <a:tblPr firstRow="1" bandRow="1">
                <a:tableStyleId>{5C22544A-7EE6-4342-B048-85BDC9FD1C3A}</a:tableStyleId>
              </a:tblPr>
              <a:tblGrid>
                <a:gridCol w="1070088">
                  <a:extLst>
                    <a:ext uri="{9D8B030D-6E8A-4147-A177-3AD203B41FA5}">
                      <a16:colId xmlns:a16="http://schemas.microsoft.com/office/drawing/2014/main" val="2771375562"/>
                    </a:ext>
                  </a:extLst>
                </a:gridCol>
                <a:gridCol w="5924251">
                  <a:extLst>
                    <a:ext uri="{9D8B030D-6E8A-4147-A177-3AD203B41FA5}">
                      <a16:colId xmlns:a16="http://schemas.microsoft.com/office/drawing/2014/main" val="2198243969"/>
                    </a:ext>
                  </a:extLst>
                </a:gridCol>
              </a:tblGrid>
              <a:tr h="286847">
                <a:tc>
                  <a:txBody>
                    <a:bodyPr/>
                    <a:lstStyle/>
                    <a:p>
                      <a:endParaRPr lang="en-GB"/>
                    </a:p>
                  </a:txBody>
                  <a:tcPr/>
                </a:tc>
                <a:tc>
                  <a:txBody>
                    <a:bodyPr/>
                    <a:lstStyle/>
                    <a:p>
                      <a:pPr algn="ctr"/>
                      <a:r>
                        <a:rPr lang="en-US"/>
                        <a:t>Summary</a:t>
                      </a:r>
                      <a:endParaRPr lang="en-GB"/>
                    </a:p>
                  </a:txBody>
                  <a:tcPr/>
                </a:tc>
                <a:extLst>
                  <a:ext uri="{0D108BD9-81ED-4DB2-BD59-A6C34878D82A}">
                    <a16:rowId xmlns:a16="http://schemas.microsoft.com/office/drawing/2014/main" val="918867205"/>
                  </a:ext>
                </a:extLst>
              </a:tr>
              <a:tr h="635646">
                <a:tc>
                  <a:txBody>
                    <a:bodyPr/>
                    <a:lstStyle/>
                    <a:p>
                      <a:pPr marL="0" lvl="0" indent="0" algn="l">
                        <a:buFont typeface="Wingdings" panose="05000000000000000000" pitchFamily="2" charset="2"/>
                        <a:buNone/>
                      </a:pPr>
                      <a:r>
                        <a:rPr lang="en-US" sz="2000"/>
                        <a:t>Why</a:t>
                      </a:r>
                    </a:p>
                  </a:txBody>
                  <a:tcPr/>
                </a:tc>
                <a:tc>
                  <a:txBody>
                    <a:bodyPr/>
                    <a:lstStyle/>
                    <a:p>
                      <a:pPr lvl="0" algn="l"/>
                      <a:r>
                        <a:rPr lang="en-GB" sz="1400"/>
                        <a:t>Nationally recognised badge of professionalism providing opportunities to work in the school sector (</a:t>
                      </a:r>
                      <a:r>
                        <a:rPr lang="en-GB" sz="1400" b="1"/>
                        <a:t>parity with QTS</a:t>
                      </a:r>
                      <a:r>
                        <a:rPr lang="en-GB" sz="1400"/>
                        <a:t>)</a:t>
                      </a:r>
                      <a:endParaRPr lang="en-US" sz="1400"/>
                    </a:p>
                  </a:txBody>
                  <a:tcPr/>
                </a:tc>
                <a:extLst>
                  <a:ext uri="{0D108BD9-81ED-4DB2-BD59-A6C34878D82A}">
                    <a16:rowId xmlns:a16="http://schemas.microsoft.com/office/drawing/2014/main" val="2373606936"/>
                  </a:ext>
                </a:extLst>
              </a:tr>
              <a:tr h="635646">
                <a:tc>
                  <a:txBody>
                    <a:bodyPr/>
                    <a:lstStyle/>
                    <a:p>
                      <a:pPr marL="0" lvl="0" indent="0" algn="l">
                        <a:buFont typeface="Wingdings" panose="05000000000000000000" pitchFamily="2" charset="2"/>
                        <a:buNone/>
                      </a:pPr>
                      <a:r>
                        <a:rPr lang="en-US" sz="2000"/>
                        <a:t>Who </a:t>
                      </a:r>
                    </a:p>
                  </a:txBody>
                  <a:tcPr/>
                </a:tc>
                <a:tc>
                  <a:txBody>
                    <a:bodyPr/>
                    <a:lstStyle/>
                    <a:p>
                      <a:pPr lvl="0" algn="l"/>
                      <a:r>
                        <a:rPr lang="en-GB" sz="1400" b="1"/>
                        <a:t>ITE qualification (L5+) </a:t>
                      </a:r>
                      <a:r>
                        <a:rPr lang="en-GB" sz="1400"/>
                        <a:t>holders who have already received their certificate, working with a group of </a:t>
                      </a:r>
                      <a:r>
                        <a:rPr lang="en-GB" sz="1400" b="1"/>
                        <a:t>post 14 </a:t>
                      </a:r>
                      <a:r>
                        <a:rPr lang="en-GB" sz="1400"/>
                        <a:t>students (minimum 5) in an FE and Training setting for </a:t>
                      </a:r>
                      <a:r>
                        <a:rPr lang="en-GB" sz="1400" b="1"/>
                        <a:t>10+ hours </a:t>
                      </a:r>
                      <a:r>
                        <a:rPr lang="en-GB" sz="1400"/>
                        <a:t>per week </a:t>
                      </a:r>
                    </a:p>
                    <a:p>
                      <a:pPr lvl="0" algn="l"/>
                      <a:endParaRPr lang="en-GB" sz="1400" i="1">
                        <a:solidFill>
                          <a:schemeClr val="accent5">
                            <a:lumMod val="75000"/>
                          </a:schemeClr>
                        </a:solidFill>
                      </a:endParaRPr>
                    </a:p>
                  </a:txBody>
                  <a:tcPr/>
                </a:tc>
                <a:extLst>
                  <a:ext uri="{0D108BD9-81ED-4DB2-BD59-A6C34878D82A}">
                    <a16:rowId xmlns:a16="http://schemas.microsoft.com/office/drawing/2014/main" val="3176969742"/>
                  </a:ext>
                </a:extLst>
              </a:tr>
              <a:tr h="583870">
                <a:tc>
                  <a:txBody>
                    <a:bodyPr/>
                    <a:lstStyle/>
                    <a:p>
                      <a:pPr marL="0" indent="0" algn="l">
                        <a:buFont typeface="Wingdings" panose="05000000000000000000" pitchFamily="2" charset="2"/>
                        <a:buNone/>
                      </a:pPr>
                      <a:r>
                        <a:rPr lang="en-GB" sz="2000"/>
                        <a:t>How </a:t>
                      </a:r>
                    </a:p>
                  </a:txBody>
                  <a:tcPr/>
                </a:tc>
                <a:tc>
                  <a:txBody>
                    <a:bodyPr/>
                    <a:lstStyle/>
                    <a:p>
                      <a:pPr algn="l"/>
                      <a:r>
                        <a:rPr lang="en-GB" sz="1400" b="1"/>
                        <a:t>6 month </a:t>
                      </a:r>
                      <a:r>
                        <a:rPr lang="en-GB" sz="1400"/>
                        <a:t>period of professional formation, where evidence is added to an </a:t>
                      </a:r>
                      <a:r>
                        <a:rPr lang="en-GB" sz="1400" err="1"/>
                        <a:t>ePortfolio</a:t>
                      </a:r>
                      <a:endParaRPr lang="en-GB" sz="1400"/>
                    </a:p>
                  </a:txBody>
                  <a:tcPr/>
                </a:tc>
                <a:extLst>
                  <a:ext uri="{0D108BD9-81ED-4DB2-BD59-A6C34878D82A}">
                    <a16:rowId xmlns:a16="http://schemas.microsoft.com/office/drawing/2014/main" val="2942665281"/>
                  </a:ext>
                </a:extLst>
              </a:tr>
              <a:tr h="583870">
                <a:tc>
                  <a:txBody>
                    <a:bodyPr/>
                    <a:lstStyle/>
                    <a:p>
                      <a:pPr marL="0" marR="0" lvl="0" indent="0" algn="l" rtl="0" eaLnBrk="1" fontAlgn="auto" latinLnBrk="0" hangingPunct="1">
                        <a:lnSpc>
                          <a:spcPct val="100000"/>
                        </a:lnSpc>
                        <a:spcBef>
                          <a:spcPts val="0"/>
                        </a:spcBef>
                        <a:spcAft>
                          <a:spcPts val="0"/>
                        </a:spcAft>
                        <a:buClrTx/>
                        <a:buSzTx/>
                        <a:buFont typeface="Wingdings" panose="05000000000000000000" pitchFamily="2" charset="2"/>
                        <a:buNone/>
                      </a:pPr>
                      <a:r>
                        <a:rPr lang="en-GB" sz="2000"/>
                        <a:t>When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t>Apply between 01 August and 30 November. Successful applicants will be issued their Professional Formation portfolio in mid-January.  Visit the </a:t>
                      </a:r>
                      <a:r>
                        <a:rPr lang="en-GB" sz="1400">
                          <a:hlinkClick r:id="rId2"/>
                        </a:rPr>
                        <a:t>QTLS website</a:t>
                      </a:r>
                      <a:r>
                        <a:rPr lang="en-GB" sz="1400"/>
                        <a:t> for updates on future application windows.  </a:t>
                      </a:r>
                      <a:endParaRPr lang="en-GB" sz="1400" b="1"/>
                    </a:p>
                  </a:txBody>
                  <a:tcPr/>
                </a:tc>
                <a:extLst>
                  <a:ext uri="{0D108BD9-81ED-4DB2-BD59-A6C34878D82A}">
                    <a16:rowId xmlns:a16="http://schemas.microsoft.com/office/drawing/2014/main" val="3669156962"/>
                  </a:ext>
                </a:extLst>
              </a:tr>
            </a:tbl>
          </a:graphicData>
        </a:graphic>
      </p:graphicFrame>
      <p:grpSp>
        <p:nvGrpSpPr>
          <p:cNvPr id="5" name="Group 4">
            <a:extLst>
              <a:ext uri="{FF2B5EF4-FFF2-40B4-BE49-F238E27FC236}">
                <a16:creationId xmlns:a16="http://schemas.microsoft.com/office/drawing/2014/main" id="{16B9555D-4E2B-33A6-A3A2-B1154A0C16A1}"/>
              </a:ext>
            </a:extLst>
          </p:cNvPr>
          <p:cNvGrpSpPr/>
          <p:nvPr/>
        </p:nvGrpSpPr>
        <p:grpSpPr>
          <a:xfrm>
            <a:off x="7580771" y="3192733"/>
            <a:ext cx="1391392" cy="1357690"/>
            <a:chOff x="654903" y="419336"/>
            <a:chExt cx="1721486" cy="1721486"/>
          </a:xfrm>
        </p:grpSpPr>
        <p:sp>
          <p:nvSpPr>
            <p:cNvPr id="14" name="Rectangle: Rounded Corners 9">
              <a:extLst>
                <a:ext uri="{FF2B5EF4-FFF2-40B4-BE49-F238E27FC236}">
                  <a16:creationId xmlns:a16="http://schemas.microsoft.com/office/drawing/2014/main" id="{A664FBDE-436A-4A80-11D7-9064946444B9}"/>
                </a:ext>
              </a:extLst>
            </p:cNvPr>
            <p:cNvSpPr/>
            <p:nvPr/>
          </p:nvSpPr>
          <p:spPr>
            <a:xfrm>
              <a:off x="654903" y="419336"/>
              <a:ext cx="1721486" cy="1721486"/>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DD5B25C2-4120-C9E1-8CA2-21B53DDD2881}"/>
                </a:ext>
              </a:extLst>
            </p:cNvPr>
            <p:cNvSpPr txBox="1"/>
            <p:nvPr/>
          </p:nvSpPr>
          <p:spPr>
            <a:xfrm>
              <a:off x="721400" y="512619"/>
              <a:ext cx="1553414" cy="1553413"/>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a:ln>
                    <a:noFill/>
                  </a:ln>
                  <a:effectLst/>
                  <a:uLnTx/>
                  <a:uFillTx/>
                  <a:latin typeface="Arial"/>
                  <a:ea typeface="+mn-ea"/>
                  <a:cs typeface="+mn-cs"/>
                </a:rPr>
                <a:t>£</a:t>
              </a:r>
              <a:r>
                <a:rPr lang="en-GB" sz="2400">
                  <a:latin typeface="Arial"/>
                </a:rPr>
                <a:t>475</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050" b="0" i="0" u="none" strike="noStrike" kern="1200" cap="none" spc="0" normalizeH="0" baseline="0" noProof="0">
                  <a:ln>
                    <a:noFill/>
                  </a:ln>
                  <a:effectLst/>
                  <a:uLnTx/>
                  <a:uFillTx/>
                  <a:latin typeface="Arial"/>
                  <a:ea typeface="+mn-ea"/>
                  <a:cs typeface="+mn-cs"/>
                </a:rPr>
                <a:t>Programme</a:t>
              </a:r>
              <a:endParaRPr kumimoji="0" lang="en-US" sz="1050" b="0" i="0" u="none" strike="noStrike" kern="1200" cap="none" spc="0" normalizeH="0" baseline="0" noProof="0">
                <a:ln>
                  <a:noFill/>
                </a:ln>
                <a:effectLst/>
                <a:uLnTx/>
                <a:uFillTx/>
                <a:latin typeface="Arial"/>
                <a:ea typeface="+mn-ea"/>
                <a:cs typeface="+mn-cs"/>
              </a:endParaRPr>
            </a:p>
          </p:txBody>
        </p:sp>
      </p:grpSp>
      <p:grpSp>
        <p:nvGrpSpPr>
          <p:cNvPr id="16" name="Group 15">
            <a:extLst>
              <a:ext uri="{FF2B5EF4-FFF2-40B4-BE49-F238E27FC236}">
                <a16:creationId xmlns:a16="http://schemas.microsoft.com/office/drawing/2014/main" id="{95C37962-CEF1-E420-EFD0-B250D1DC3E31}"/>
              </a:ext>
            </a:extLst>
          </p:cNvPr>
          <p:cNvGrpSpPr/>
          <p:nvPr/>
        </p:nvGrpSpPr>
        <p:grpSpPr>
          <a:xfrm>
            <a:off x="7578388" y="1962937"/>
            <a:ext cx="1391392" cy="1357690"/>
            <a:chOff x="654903" y="419336"/>
            <a:chExt cx="1721486" cy="1721486"/>
          </a:xfrm>
        </p:grpSpPr>
        <p:sp>
          <p:nvSpPr>
            <p:cNvPr id="17" name="Rectangle: Rounded Corners 9">
              <a:extLst>
                <a:ext uri="{FF2B5EF4-FFF2-40B4-BE49-F238E27FC236}">
                  <a16:creationId xmlns:a16="http://schemas.microsoft.com/office/drawing/2014/main" id="{D0623D1A-F56B-832F-650D-00C953701531}"/>
                </a:ext>
              </a:extLst>
            </p:cNvPr>
            <p:cNvSpPr/>
            <p:nvPr/>
          </p:nvSpPr>
          <p:spPr>
            <a:xfrm>
              <a:off x="654903" y="419336"/>
              <a:ext cx="1721486" cy="1721486"/>
            </a:xfrm>
            <a:prstGeom prst="flowChartConnector">
              <a:avLst/>
            </a:prstGeom>
            <a:solidFill>
              <a:srgbClr val="0071F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C48605D2-CA46-AED7-58F7-5B5795BB992C}"/>
                </a:ext>
              </a:extLst>
            </p:cNvPr>
            <p:cNvSpPr txBox="1"/>
            <p:nvPr/>
          </p:nvSpPr>
          <p:spPr>
            <a:xfrm>
              <a:off x="698985" y="497208"/>
              <a:ext cx="1553414" cy="1553413"/>
            </a:xfrm>
            <a:prstGeom prst="flowChartConnector">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a:ln>
                    <a:noFill/>
                  </a:ln>
                  <a:effectLst/>
                  <a:uLnTx/>
                  <a:uFillTx/>
                  <a:latin typeface="Arial"/>
                  <a:ea typeface="+mn-ea"/>
                  <a:cs typeface="+mn-cs"/>
                </a:rPr>
                <a:t>£</a:t>
              </a:r>
              <a:r>
                <a:rPr lang="en-GB" sz="2400">
                  <a:latin typeface="Arial"/>
                </a:rPr>
                <a:t>50</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050" b="0" i="0" u="none" strike="noStrike" kern="1200" cap="none" spc="0" normalizeH="0" baseline="0" noProof="0">
                  <a:ln>
                    <a:noFill/>
                  </a:ln>
                  <a:effectLst/>
                  <a:uLnTx/>
                  <a:uFillTx/>
                  <a:latin typeface="Arial"/>
                  <a:ea typeface="+mn-ea"/>
                  <a:cs typeface="+mn-cs"/>
                </a:rPr>
                <a:t>Registration</a:t>
              </a:r>
              <a:endParaRPr kumimoji="0" lang="en-US" sz="1050" b="0" i="0" u="none" strike="noStrike" kern="1200" cap="none" spc="0" normalizeH="0" baseline="0" noProof="0">
                <a:ln>
                  <a:noFill/>
                </a:ln>
                <a:effectLst/>
                <a:uLnTx/>
                <a:uFillTx/>
                <a:latin typeface="Arial"/>
                <a:ea typeface="+mn-ea"/>
                <a:cs typeface="+mn-cs"/>
              </a:endParaRPr>
            </a:p>
          </p:txBody>
        </p:sp>
      </p:grpSp>
    </p:spTree>
    <p:extLst>
      <p:ext uri="{BB962C8B-B14F-4D97-AF65-F5344CB8AC3E}">
        <p14:creationId xmlns:p14="http://schemas.microsoft.com/office/powerpoint/2010/main" val="2235664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616AD62-F489-4D47-B07F-7489A2ED8086}"/>
              </a:ext>
            </a:extLst>
          </p:cNvPr>
          <p:cNvSpPr>
            <a:spLocks noGrp="1"/>
          </p:cNvSpPr>
          <p:nvPr>
            <p:ph type="ctrTitle"/>
          </p:nvPr>
        </p:nvSpPr>
        <p:spPr>
          <a:xfrm>
            <a:off x="569495" y="434241"/>
            <a:ext cx="5735439" cy="2203844"/>
          </a:xfrm>
        </p:spPr>
        <p:txBody>
          <a:bodyPr>
            <a:normAutofit/>
          </a:bodyPr>
          <a:lstStyle/>
          <a:p>
            <a:r>
              <a:rPr lang="en-GB"/>
              <a:t>If you haven’t already – join SET now!</a:t>
            </a:r>
          </a:p>
        </p:txBody>
      </p:sp>
      <p:sp>
        <p:nvSpPr>
          <p:cNvPr id="12" name="Title 1">
            <a:extLst>
              <a:ext uri="{FF2B5EF4-FFF2-40B4-BE49-F238E27FC236}">
                <a16:creationId xmlns:a16="http://schemas.microsoft.com/office/drawing/2014/main" id="{15C8FE51-B8A4-4F75-9F1C-00CBDEB502C2}"/>
              </a:ext>
            </a:extLst>
          </p:cNvPr>
          <p:cNvSpPr txBox="1">
            <a:spLocks/>
          </p:cNvSpPr>
          <p:nvPr/>
        </p:nvSpPr>
        <p:spPr>
          <a:xfrm>
            <a:off x="586641" y="2490045"/>
            <a:ext cx="5447848" cy="697551"/>
          </a:xfrm>
          <a:prstGeom prst="rect">
            <a:avLst/>
          </a:prstGeom>
        </p:spPr>
        <p:txBody>
          <a:bodyPr vert="horz" lIns="0" tIns="0" rIns="0" bIns="0" rtlCol="0" anchor="b" anchorCtr="0">
            <a:normAutofit fontScale="97500"/>
          </a:bodyPr>
          <a:lstStyle>
            <a:lvl1pPr algn="l" defTabSz="685800" rtl="0" eaLnBrk="1" latinLnBrk="0" hangingPunct="1">
              <a:lnSpc>
                <a:spcPts val="4950"/>
              </a:lnSpc>
              <a:spcBef>
                <a:spcPct val="0"/>
              </a:spcBef>
              <a:buNone/>
              <a:defRPr sz="4800" b="1" kern="1200">
                <a:solidFill>
                  <a:schemeClr val="bg1"/>
                </a:solidFill>
                <a:latin typeface="+mj-lt"/>
                <a:ea typeface="+mj-ea"/>
                <a:cs typeface="+mj-cs"/>
              </a:defRPr>
            </a:lvl1pPr>
          </a:lstStyle>
          <a:p>
            <a:pPr defTabSz="514350">
              <a:lnSpc>
                <a:spcPct val="100000"/>
              </a:lnSpc>
            </a:pPr>
            <a:r>
              <a:rPr lang="en-GB" sz="2800">
                <a:solidFill>
                  <a:prstClr val="black"/>
                </a:solidFill>
                <a:latin typeface="Arial"/>
              </a:rPr>
              <a:t>Your journey starts here…</a:t>
            </a:r>
          </a:p>
        </p:txBody>
      </p:sp>
      <p:pic>
        <p:nvPicPr>
          <p:cNvPr id="2" name="Picture 2" descr="Qr code&#10;&#10;Description automatically generated">
            <a:extLst>
              <a:ext uri="{FF2B5EF4-FFF2-40B4-BE49-F238E27FC236}">
                <a16:creationId xmlns:a16="http://schemas.microsoft.com/office/drawing/2014/main" id="{54CEC3A7-E2C6-614B-8DC4-1813F8B9003F}"/>
              </a:ext>
            </a:extLst>
          </p:cNvPr>
          <p:cNvPicPr>
            <a:picLocks noChangeAspect="1"/>
          </p:cNvPicPr>
          <p:nvPr/>
        </p:nvPicPr>
        <p:blipFill>
          <a:blip r:embed="rId3"/>
          <a:stretch>
            <a:fillRect/>
          </a:stretch>
        </p:blipFill>
        <p:spPr>
          <a:xfrm>
            <a:off x="3715828" y="3354596"/>
            <a:ext cx="1464335" cy="1464335"/>
          </a:xfrm>
          <a:prstGeom prst="rect">
            <a:avLst/>
          </a:prstGeom>
        </p:spPr>
      </p:pic>
    </p:spTree>
    <p:extLst>
      <p:ext uri="{BB962C8B-B14F-4D97-AF65-F5344CB8AC3E}">
        <p14:creationId xmlns:p14="http://schemas.microsoft.com/office/powerpoint/2010/main" val="1991176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6A4E-5A80-4664-98D9-1384721D9173}"/>
              </a:ext>
            </a:extLst>
          </p:cNvPr>
          <p:cNvSpPr>
            <a:spLocks noGrp="1"/>
          </p:cNvSpPr>
          <p:nvPr>
            <p:ph type="ctrTitle"/>
          </p:nvPr>
        </p:nvSpPr>
        <p:spPr>
          <a:xfrm>
            <a:off x="540000" y="1045531"/>
            <a:ext cx="5532188" cy="1790700"/>
          </a:xfrm>
        </p:spPr>
        <p:txBody>
          <a:bodyPr/>
          <a:lstStyle/>
          <a:p>
            <a:br>
              <a:rPr lang="en-GB"/>
            </a:br>
            <a:r>
              <a:rPr lang="en-GB"/>
              <a:t>Any questions?</a:t>
            </a:r>
          </a:p>
        </p:txBody>
      </p:sp>
    </p:spTree>
    <p:extLst>
      <p:ext uri="{BB962C8B-B14F-4D97-AF65-F5344CB8AC3E}">
        <p14:creationId xmlns:p14="http://schemas.microsoft.com/office/powerpoint/2010/main" val="1047965382"/>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6A4E-5A80-4664-98D9-1384721D9173}"/>
              </a:ext>
            </a:extLst>
          </p:cNvPr>
          <p:cNvSpPr>
            <a:spLocks noGrp="1"/>
          </p:cNvSpPr>
          <p:nvPr>
            <p:ph type="ctrTitle"/>
          </p:nvPr>
        </p:nvSpPr>
        <p:spPr>
          <a:xfrm>
            <a:off x="780909" y="2366477"/>
            <a:ext cx="5532188" cy="628008"/>
          </a:xfrm>
        </p:spPr>
        <p:txBody>
          <a:bodyPr>
            <a:noAutofit/>
          </a:bodyPr>
          <a:lstStyle/>
          <a:p>
            <a:pPr defTabSz="914400">
              <a:lnSpc>
                <a:spcPct val="90000"/>
              </a:lnSpc>
              <a:spcAft>
                <a:spcPts val="600"/>
              </a:spcAft>
            </a:pPr>
            <a:br>
              <a:rPr lang="en-GB" sz="2800"/>
            </a:br>
            <a:br>
              <a:rPr lang="en-US" sz="2800"/>
            </a:br>
            <a:br>
              <a:rPr lang="en-US" sz="2800"/>
            </a:br>
            <a:r>
              <a:rPr lang="en-US" sz="2000"/>
              <a:t>QTLS: </a:t>
            </a:r>
            <a:r>
              <a:rPr lang="en-US" sz="2000">
                <a:hlinkClick r:id="rId2"/>
              </a:rPr>
              <a:t>membership@etfoundation.co.uk</a:t>
            </a:r>
            <a:br>
              <a:rPr lang="en-US" sz="2000"/>
            </a:br>
            <a:r>
              <a:rPr lang="en-US" sz="2000"/>
              <a:t> </a:t>
            </a:r>
            <a:endParaRPr lang="en-GB" sz="2800"/>
          </a:p>
        </p:txBody>
      </p:sp>
      <p:sp>
        <p:nvSpPr>
          <p:cNvPr id="3" name="Title 1">
            <a:extLst>
              <a:ext uri="{FF2B5EF4-FFF2-40B4-BE49-F238E27FC236}">
                <a16:creationId xmlns:a16="http://schemas.microsoft.com/office/drawing/2014/main" id="{436DC9AF-C922-4C91-B266-6B764D0502BB}"/>
              </a:ext>
            </a:extLst>
          </p:cNvPr>
          <p:cNvSpPr txBox="1">
            <a:spLocks/>
          </p:cNvSpPr>
          <p:nvPr/>
        </p:nvSpPr>
        <p:spPr>
          <a:xfrm>
            <a:off x="766949" y="1273334"/>
            <a:ext cx="4426285" cy="763126"/>
          </a:xfrm>
          <a:prstGeom prst="rect">
            <a:avLst/>
          </a:prstGeom>
        </p:spPr>
        <p:txBody>
          <a:bodyPr vert="horz" lIns="0" tIns="0" rIns="0" bIns="0" rtlCol="0" anchor="b" anchorCtr="0">
            <a:normAutofit/>
          </a:bodyPr>
          <a:lstStyle>
            <a:lvl1pPr algn="l" defTabSz="685800" rtl="0" eaLnBrk="1" latinLnBrk="0" hangingPunct="1">
              <a:lnSpc>
                <a:spcPts val="4950"/>
              </a:lnSpc>
              <a:spcBef>
                <a:spcPct val="0"/>
              </a:spcBef>
              <a:buNone/>
              <a:defRPr sz="4800" b="1" kern="1200">
                <a:solidFill>
                  <a:schemeClr val="tx1"/>
                </a:solidFill>
                <a:latin typeface="+mj-lt"/>
                <a:ea typeface="+mj-ea"/>
                <a:cs typeface="+mj-cs"/>
              </a:defRPr>
            </a:lvl1pPr>
          </a:lstStyle>
          <a:p>
            <a:pPr marL="0" marR="0" lvl="0" indent="0" algn="l" defTabSz="685800" rtl="0" eaLnBrk="1" fontAlgn="auto" latinLnBrk="0" hangingPunct="1">
              <a:lnSpc>
                <a:spcPts val="4950"/>
              </a:lnSpc>
              <a:spcBef>
                <a:spcPct val="0"/>
              </a:spcBef>
              <a:spcAft>
                <a:spcPts val="0"/>
              </a:spcAft>
              <a:buClrTx/>
              <a:buSzTx/>
              <a:buFontTx/>
              <a:buNone/>
              <a:tabLst/>
              <a:defRPr/>
            </a:pPr>
            <a:r>
              <a:rPr kumimoji="0" lang="en-GB" sz="4800" b="1" i="0" u="none" strike="noStrike" kern="1200" cap="none" spc="0" normalizeH="0" baseline="0" noProof="0">
                <a:ln>
                  <a:noFill/>
                </a:ln>
                <a:solidFill>
                  <a:prstClr val="black"/>
                </a:solidFill>
                <a:effectLst/>
                <a:uLnTx/>
                <a:uFillTx/>
                <a:latin typeface="Arial"/>
                <a:ea typeface="+mj-ea"/>
                <a:cs typeface="+mj-cs"/>
              </a:rPr>
              <a:t>Contact us</a:t>
            </a:r>
          </a:p>
        </p:txBody>
      </p:sp>
      <p:sp>
        <p:nvSpPr>
          <p:cNvPr id="4" name="TextBox 3">
            <a:extLst>
              <a:ext uri="{FF2B5EF4-FFF2-40B4-BE49-F238E27FC236}">
                <a16:creationId xmlns:a16="http://schemas.microsoft.com/office/drawing/2014/main" id="{9CDFE3B0-2074-46BD-8D59-C6AE766322A3}"/>
              </a:ext>
            </a:extLst>
          </p:cNvPr>
          <p:cNvSpPr txBox="1"/>
          <p:nvPr/>
        </p:nvSpPr>
        <p:spPr>
          <a:xfrm>
            <a:off x="697148" y="3107914"/>
            <a:ext cx="5061478"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D1D1D"/>
                </a:solidFill>
                <a:effectLst/>
                <a:uLnTx/>
                <a:uFillTx/>
                <a:latin typeface="Roboto" panose="02000000000000000000" pitchFamily="2" charset="0"/>
                <a:ea typeface="+mn-ea"/>
                <a:cs typeface="+mn-cs"/>
              </a:rPr>
              <a:t>Call our helpline on </a:t>
            </a:r>
            <a:r>
              <a:rPr kumimoji="0" lang="en-US" sz="1800" b="1" i="0" u="none" strike="noStrike" kern="1200" cap="none" spc="0" normalizeH="0" baseline="0" noProof="0">
                <a:ln>
                  <a:noFill/>
                </a:ln>
                <a:solidFill>
                  <a:srgbClr val="002060"/>
                </a:solidFill>
                <a:effectLst/>
                <a:uLnTx/>
                <a:uFillTx/>
                <a:latin typeface="Roboto" panose="02000000000000000000" pitchFamily="2" charset="0"/>
                <a:ea typeface="+mn-ea"/>
                <a:cs typeface="+mn-cs"/>
              </a:rPr>
              <a:t>0800 093 9111</a:t>
            </a: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D1D1D"/>
              </a:solidFill>
              <a:effectLst/>
              <a:uLnTx/>
              <a:uFillTx/>
              <a:latin typeface="Roboto"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D1D1D"/>
                </a:solidFill>
                <a:effectLst/>
                <a:uLnTx/>
                <a:uFillTx/>
                <a:latin typeface="Roboto" panose="02000000000000000000" pitchFamily="2" charset="0"/>
                <a:ea typeface="+mn-ea"/>
                <a:cs typeface="+mn-cs"/>
              </a:rPr>
              <a:t>Opening times: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D1D1D"/>
                </a:solidFill>
                <a:effectLst/>
                <a:uLnTx/>
                <a:uFillTx/>
                <a:latin typeface="Roboto" panose="02000000000000000000" pitchFamily="2" charset="0"/>
                <a:ea typeface="+mn-ea"/>
                <a:cs typeface="+mn-cs"/>
              </a:rPr>
              <a:t>Monday to Friday</a:t>
            </a:r>
            <a:br>
              <a:rPr kumimoji="0" lang="en-US" sz="1600" b="0" i="0" u="none" strike="noStrike" kern="1200" cap="none" spc="0" normalizeH="0" baseline="0" noProof="0">
                <a:ln>
                  <a:noFill/>
                </a:ln>
                <a:solidFill>
                  <a:srgbClr val="1D1D1D"/>
                </a:solidFill>
                <a:effectLst/>
                <a:uLnTx/>
                <a:uFillTx/>
                <a:latin typeface="Roboto" panose="02000000000000000000" pitchFamily="2" charset="0"/>
                <a:ea typeface="+mn-ea"/>
                <a:cs typeface="+mn-cs"/>
              </a:rPr>
            </a:br>
            <a:r>
              <a:rPr kumimoji="0" lang="en-US" sz="1600" b="1" i="0" u="none" strike="noStrike" kern="1200" cap="none" spc="0" normalizeH="0" baseline="0" noProof="0">
                <a:ln>
                  <a:noFill/>
                </a:ln>
                <a:solidFill>
                  <a:srgbClr val="1D1D1D"/>
                </a:solidFill>
                <a:effectLst/>
                <a:uLnTx/>
                <a:uFillTx/>
                <a:latin typeface="Roboto" panose="02000000000000000000" pitchFamily="2" charset="0"/>
                <a:ea typeface="+mn-ea"/>
                <a:cs typeface="+mn-cs"/>
              </a:rPr>
              <a:t>9.30am - 5pm</a:t>
            </a:r>
            <a:endParaRPr kumimoji="0" lang="en-US" sz="1600" b="0" i="0" u="none" strike="noStrike" kern="1200" cap="none" spc="0" normalizeH="0" baseline="0" noProof="0">
              <a:ln>
                <a:noFill/>
              </a:ln>
              <a:solidFill>
                <a:srgbClr val="1D1D1D"/>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423477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BB7924-CFBA-47B9-9DDD-5D099E59CC57}"/>
              </a:ext>
            </a:extLst>
          </p:cNvPr>
          <p:cNvSpPr>
            <a:spLocks noGrp="1"/>
          </p:cNvSpPr>
          <p:nvPr>
            <p:ph type="ftr" sz="quarter" idx="10"/>
          </p:nvPr>
        </p:nvSpPr>
        <p:spPr/>
        <p:txBody>
          <a:bodyPr/>
          <a:lstStyle/>
          <a:p>
            <a:r>
              <a:rPr lang="en-GB"/>
              <a:t>SOCIETY FOR EDUCATION AND TRAINING</a:t>
            </a:r>
          </a:p>
        </p:txBody>
      </p:sp>
      <p:sp>
        <p:nvSpPr>
          <p:cNvPr id="3" name="Slide Number Placeholder 2">
            <a:extLst>
              <a:ext uri="{FF2B5EF4-FFF2-40B4-BE49-F238E27FC236}">
                <a16:creationId xmlns:a16="http://schemas.microsoft.com/office/drawing/2014/main" id="{763F176B-D77D-4E16-98C9-2B3E19A8E6FF}"/>
              </a:ext>
            </a:extLst>
          </p:cNvPr>
          <p:cNvSpPr>
            <a:spLocks noGrp="1"/>
          </p:cNvSpPr>
          <p:nvPr>
            <p:ph type="sldNum" sz="quarter" idx="11"/>
          </p:nvPr>
        </p:nvSpPr>
        <p:spPr/>
        <p:txBody>
          <a:bodyPr/>
          <a:lstStyle/>
          <a:p>
            <a:fld id="{DA2C159E-F13C-4A85-9A41-E7669D3E0D70}" type="slidenum">
              <a:rPr lang="en-GB" smtClean="0"/>
              <a:pPr/>
              <a:t>5</a:t>
            </a:fld>
            <a:endParaRPr lang="en-GB"/>
          </a:p>
        </p:txBody>
      </p:sp>
      <p:sp>
        <p:nvSpPr>
          <p:cNvPr id="12" name="Title 11">
            <a:extLst>
              <a:ext uri="{FF2B5EF4-FFF2-40B4-BE49-F238E27FC236}">
                <a16:creationId xmlns:a16="http://schemas.microsoft.com/office/drawing/2014/main" id="{EA400BD8-BC1A-49FD-AD9C-7D2CE74D8EDF}"/>
              </a:ext>
            </a:extLst>
          </p:cNvPr>
          <p:cNvSpPr>
            <a:spLocks noGrp="1"/>
          </p:cNvSpPr>
          <p:nvPr>
            <p:ph type="title"/>
          </p:nvPr>
        </p:nvSpPr>
        <p:spPr/>
        <p:txBody>
          <a:bodyPr/>
          <a:lstStyle/>
          <a:p>
            <a:r>
              <a:rPr lang="en-GB"/>
              <a:t>2022 Professional Standards</a:t>
            </a:r>
          </a:p>
        </p:txBody>
      </p:sp>
      <p:pic>
        <p:nvPicPr>
          <p:cNvPr id="1026" name="Picture 2" descr="Image result for education training foundation logo">
            <a:extLst>
              <a:ext uri="{FF2B5EF4-FFF2-40B4-BE49-F238E27FC236}">
                <a16:creationId xmlns:a16="http://schemas.microsoft.com/office/drawing/2014/main" id="{E8FEA532-DBC4-4ED4-AB8F-B0605C867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226" y="267089"/>
            <a:ext cx="1305293" cy="695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52D674EA-431E-4487-8BA5-BC05DB9EA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973"/>
            <a:ext cx="9144000" cy="5143500"/>
          </a:xfrm>
          <a:prstGeom prst="rect">
            <a:avLst/>
          </a:prstGeom>
        </p:spPr>
      </p:pic>
    </p:spTree>
    <p:extLst>
      <p:ext uri="{BB962C8B-B14F-4D97-AF65-F5344CB8AC3E}">
        <p14:creationId xmlns:p14="http://schemas.microsoft.com/office/powerpoint/2010/main" val="61162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4495D-1865-404A-8E96-DA208E8A5DC7}"/>
              </a:ext>
            </a:extLst>
          </p:cNvPr>
          <p:cNvSpPr>
            <a:spLocks noGrp="1"/>
          </p:cNvSpPr>
          <p:nvPr>
            <p:ph type="title"/>
          </p:nvPr>
        </p:nvSpPr>
        <p:spPr>
          <a:xfrm>
            <a:off x="340705" y="474009"/>
            <a:ext cx="8614800" cy="703622"/>
          </a:xfrm>
        </p:spPr>
        <p:txBody>
          <a:bodyPr>
            <a:normAutofit/>
          </a:bodyPr>
          <a:lstStyle/>
          <a:p>
            <a:r>
              <a:rPr lang="en-GB" sz="2500">
                <a:solidFill>
                  <a:srgbClr val="0071F8"/>
                </a:solidFill>
              </a:rPr>
              <a:t>Teacher Career Stages</a:t>
            </a:r>
            <a:br>
              <a:rPr lang="en-GB" sz="2700">
                <a:latin typeface="Arial" panose="020B0604020202020204" pitchFamily="34" charset="0"/>
                <a:cs typeface="Arial" panose="020B0604020202020204" pitchFamily="34" charset="0"/>
              </a:rPr>
            </a:br>
            <a:r>
              <a:rPr lang="en-GB" sz="1800">
                <a:solidFill>
                  <a:srgbClr val="0071F8"/>
                </a:solidFill>
              </a:rPr>
              <a:t>Using the Professional Standards </a:t>
            </a:r>
          </a:p>
        </p:txBody>
      </p:sp>
      <p:pic>
        <p:nvPicPr>
          <p:cNvPr id="4" name="Picture 3">
            <a:extLst>
              <a:ext uri="{FF2B5EF4-FFF2-40B4-BE49-F238E27FC236}">
                <a16:creationId xmlns:a16="http://schemas.microsoft.com/office/drawing/2014/main" id="{0D155BAF-944C-42E2-8966-5021A462A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71" y="133967"/>
            <a:ext cx="1280092" cy="680084"/>
          </a:xfrm>
          <a:prstGeom prst="rect">
            <a:avLst/>
          </a:prstGeom>
        </p:spPr>
      </p:pic>
      <p:sp>
        <p:nvSpPr>
          <p:cNvPr id="6" name="Footer Placeholder 4">
            <a:extLst>
              <a:ext uri="{FF2B5EF4-FFF2-40B4-BE49-F238E27FC236}">
                <a16:creationId xmlns:a16="http://schemas.microsoft.com/office/drawing/2014/main" id="{30C0263C-7543-4A4A-AA24-3B4F96AE322D}"/>
              </a:ext>
            </a:extLst>
          </p:cNvPr>
          <p:cNvSpPr txBox="1">
            <a:spLocks/>
          </p:cNvSpPr>
          <p:nvPr/>
        </p:nvSpPr>
        <p:spPr>
          <a:xfrm>
            <a:off x="284963" y="4734498"/>
            <a:ext cx="7686675" cy="27503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8"/>
            <a:r>
              <a:rPr lang="en-GB" sz="900">
                <a:solidFill>
                  <a:srgbClr val="000000"/>
                </a:solidFill>
                <a:latin typeface="Arial"/>
              </a:rPr>
              <a:t>Education &amp; Training Foundation</a:t>
            </a:r>
          </a:p>
        </p:txBody>
      </p:sp>
      <p:pic>
        <p:nvPicPr>
          <p:cNvPr id="7" name="Picture 6">
            <a:extLst>
              <a:ext uri="{FF2B5EF4-FFF2-40B4-BE49-F238E27FC236}">
                <a16:creationId xmlns:a16="http://schemas.microsoft.com/office/drawing/2014/main" id="{9AC6C935-3E2E-2080-D211-D3F0D61E8CF3}"/>
              </a:ext>
            </a:extLst>
          </p:cNvPr>
          <p:cNvPicPr>
            <a:picLocks noChangeAspect="1"/>
          </p:cNvPicPr>
          <p:nvPr/>
        </p:nvPicPr>
        <p:blipFill>
          <a:blip r:embed="rId4"/>
          <a:stretch>
            <a:fillRect/>
          </a:stretch>
        </p:blipFill>
        <p:spPr>
          <a:xfrm>
            <a:off x="312463" y="1403648"/>
            <a:ext cx="8658331" cy="2831468"/>
          </a:xfrm>
          <a:prstGeom prst="rect">
            <a:avLst/>
          </a:prstGeom>
        </p:spPr>
      </p:pic>
    </p:spTree>
    <p:extLst>
      <p:ext uri="{BB962C8B-B14F-4D97-AF65-F5344CB8AC3E}">
        <p14:creationId xmlns:p14="http://schemas.microsoft.com/office/powerpoint/2010/main" val="169570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B98A6-3A78-840C-C8A9-8F8EB51C0746}"/>
              </a:ext>
            </a:extLst>
          </p:cNvPr>
          <p:cNvPicPr>
            <a:picLocks noChangeAspect="1"/>
          </p:cNvPicPr>
          <p:nvPr/>
        </p:nvPicPr>
        <p:blipFill>
          <a:blip r:embed="rId3"/>
          <a:stretch>
            <a:fillRect/>
          </a:stretch>
        </p:blipFill>
        <p:spPr>
          <a:xfrm>
            <a:off x="965586" y="133967"/>
            <a:ext cx="7390177" cy="4908442"/>
          </a:xfrm>
          <a:prstGeom prst="rect">
            <a:avLst/>
          </a:prstGeom>
        </p:spPr>
      </p:pic>
      <p:sp>
        <p:nvSpPr>
          <p:cNvPr id="10" name="Title 2">
            <a:extLst>
              <a:ext uri="{FF2B5EF4-FFF2-40B4-BE49-F238E27FC236}">
                <a16:creationId xmlns:a16="http://schemas.microsoft.com/office/drawing/2014/main" id="{2B256CED-5976-B407-7CA7-42FA6C2F898F}"/>
              </a:ext>
            </a:extLst>
          </p:cNvPr>
          <p:cNvSpPr>
            <a:spLocks noGrp="1"/>
          </p:cNvSpPr>
          <p:nvPr>
            <p:ph type="title"/>
          </p:nvPr>
        </p:nvSpPr>
        <p:spPr>
          <a:xfrm rot="16200000">
            <a:off x="-1692645" y="2462716"/>
            <a:ext cx="4908442" cy="250945"/>
          </a:xfrm>
          <a:solidFill>
            <a:srgbClr val="AF3F8A"/>
          </a:solidFill>
        </p:spPr>
        <p:txBody>
          <a:bodyPr vert="horz" lIns="0" tIns="0" rIns="0" bIns="0" rtlCol="0" anchor="t" anchorCtr="0">
            <a:normAutofit fontScale="90000"/>
          </a:bodyPr>
          <a:lstStyle/>
          <a:p>
            <a:pPr algn="ctr"/>
            <a:r>
              <a:rPr lang="en-GB" sz="2500">
                <a:solidFill>
                  <a:schemeClr val="bg1"/>
                </a:solidFill>
              </a:rPr>
              <a:t>Teacher Career Stages</a:t>
            </a:r>
            <a:br>
              <a:rPr lang="en-GB" sz="2700">
                <a:latin typeface="Arial" panose="020B0604020202020204" pitchFamily="34" charset="0"/>
                <a:cs typeface="Arial" panose="020B0604020202020204" pitchFamily="34" charset="0"/>
              </a:rPr>
            </a:br>
            <a:endParaRPr lang="en-GB" sz="1800">
              <a:solidFill>
                <a:schemeClr val="bg1"/>
              </a:solidFill>
            </a:endParaRPr>
          </a:p>
        </p:txBody>
      </p:sp>
    </p:spTree>
    <p:extLst>
      <p:ext uri="{BB962C8B-B14F-4D97-AF65-F5344CB8AC3E}">
        <p14:creationId xmlns:p14="http://schemas.microsoft.com/office/powerpoint/2010/main" val="87963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473670" y="1622220"/>
            <a:ext cx="6394843" cy="2739309"/>
          </a:xfrm>
          <a:prstGeom prst="rect">
            <a:avLst/>
          </a:prstGeom>
        </p:spPr>
        <p:txBody>
          <a:bodyPr lIns="91440" tIns="45720" rIns="91440" bIns="45720" anchor="t">
            <a:norm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900" b="1"/>
              <a:t>Reflect on your teaching practice against the 20 professional standards</a:t>
            </a:r>
            <a:endParaRPr lang="en-GB" sz="1900" b="1">
              <a:cs typeface="Arial"/>
            </a:endParaRPr>
          </a:p>
          <a:p>
            <a:endParaRPr lang="en-GB" sz="1900" b="1"/>
          </a:p>
          <a:p>
            <a:r>
              <a:rPr lang="en-US" sz="1900"/>
              <a:t>The standards provide a common framework for tracking development and this resource enables you to score yourself against each of the 20 standards and add comments. At the end, you can print a summary that includes charts that display your self-assessed skills.</a:t>
            </a:r>
            <a:endParaRPr lang="en-GB" sz="1900" b="1"/>
          </a:p>
          <a:p>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pPr marL="285750" indent="-285750">
              <a:buFontTx/>
              <a:buChar char="-"/>
            </a:pPr>
            <a:endParaRPr lang="en-GB" sz="1800" b="1"/>
          </a:p>
          <a:p>
            <a:endParaRPr lang="en-GB" sz="1200"/>
          </a:p>
        </p:txBody>
      </p:sp>
      <p:grpSp>
        <p:nvGrpSpPr>
          <p:cNvPr id="3" name="Group 2">
            <a:extLst>
              <a:ext uri="{FF2B5EF4-FFF2-40B4-BE49-F238E27FC236}">
                <a16:creationId xmlns:a16="http://schemas.microsoft.com/office/drawing/2014/main" id="{76BEC2CF-CDD5-4729-BF46-A758BFA8E6F6}"/>
              </a:ext>
            </a:extLst>
          </p:cNvPr>
          <p:cNvGrpSpPr/>
          <p:nvPr/>
        </p:nvGrpSpPr>
        <p:grpSpPr>
          <a:xfrm>
            <a:off x="7285866" y="1073576"/>
            <a:ext cx="1334321" cy="1992718"/>
            <a:chOff x="7069835" y="1093896"/>
            <a:chExt cx="1334321" cy="1992718"/>
          </a:xfrm>
        </p:grpSpPr>
        <p:sp>
          <p:nvSpPr>
            <p:cNvPr id="9" name="Donut 8"/>
            <p:cNvSpPr/>
            <p:nvPr/>
          </p:nvSpPr>
          <p:spPr>
            <a:xfrm>
              <a:off x="7069835" y="1093896"/>
              <a:ext cx="1334321" cy="1240316"/>
            </a:xfrm>
            <a:prstGeom prst="donut">
              <a:avLst>
                <a:gd name="adj" fmla="val 147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1" name="Group 20"/>
            <p:cNvGrpSpPr/>
            <p:nvPr/>
          </p:nvGrpSpPr>
          <p:grpSpPr>
            <a:xfrm>
              <a:off x="7340095" y="2436175"/>
              <a:ext cx="793802" cy="650439"/>
              <a:chOff x="7267575" y="2668686"/>
              <a:chExt cx="1066800" cy="874133"/>
            </a:xfrm>
          </p:grpSpPr>
          <p:sp>
            <p:nvSpPr>
              <p:cNvPr id="18" name="Rounded Rectangle 17"/>
              <p:cNvSpPr/>
              <p:nvPr/>
            </p:nvSpPr>
            <p:spPr>
              <a:xfrm>
                <a:off x="7267575" y="2668686"/>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267575" y="3005740"/>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7267575" y="3342794"/>
                <a:ext cx="1066800" cy="2000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Title 9"/>
          <p:cNvSpPr txBox="1">
            <a:spLocks/>
          </p:cNvSpPr>
          <p:nvPr/>
        </p:nvSpPr>
        <p:spPr>
          <a:xfrm>
            <a:off x="567301" y="4587362"/>
            <a:ext cx="6596166" cy="343778"/>
          </a:xfrm>
          <a:prstGeom prst="rect">
            <a:avLst/>
          </a:prstGeom>
        </p:spPr>
        <p:txBody>
          <a:bodyPr vert="horz" lIns="0" tIns="0" rIns="0" bIns="0" rtlCol="0" anchor="t" anchorCtr="0">
            <a:normAutofit/>
          </a:bodyPr>
          <a:lstStyle>
            <a:lvl1pPr algn="l" defTabSz="685800" rtl="0" eaLnBrk="1" latinLnBrk="0" hangingPunct="1">
              <a:lnSpc>
                <a:spcPts val="2200"/>
              </a:lnSpc>
              <a:spcBef>
                <a:spcPts val="0"/>
              </a:spcBef>
              <a:buNone/>
              <a:defRPr sz="2200" b="1" kern="1200" cap="none" baseline="0">
                <a:solidFill>
                  <a:schemeClr val="tx1"/>
                </a:solidFill>
                <a:latin typeface="+mj-lt"/>
                <a:ea typeface="+mj-ea"/>
                <a:cs typeface="+mj-cs"/>
              </a:defRPr>
            </a:lvl1pPr>
          </a:lstStyle>
          <a:p>
            <a:r>
              <a:rPr lang="en-GB" sz="1200"/>
              <a:t>SET administers both QTLS and ATS on behalf of the Education and Training Foundation</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095" y="4197587"/>
            <a:ext cx="1280092" cy="680084"/>
          </a:xfrm>
          <a:prstGeom prst="rect">
            <a:avLst/>
          </a:prstGeom>
        </p:spPr>
      </p:pic>
      <p:sp>
        <p:nvSpPr>
          <p:cNvPr id="13" name="Title 11">
            <a:extLst>
              <a:ext uri="{FF2B5EF4-FFF2-40B4-BE49-F238E27FC236}">
                <a16:creationId xmlns:a16="http://schemas.microsoft.com/office/drawing/2014/main" id="{CA3A0A5A-A845-486A-9EFC-090CC059AEA5}"/>
              </a:ext>
            </a:extLst>
          </p:cNvPr>
          <p:cNvSpPr>
            <a:spLocks noGrp="1"/>
          </p:cNvSpPr>
          <p:nvPr>
            <p:ph type="title"/>
          </p:nvPr>
        </p:nvSpPr>
        <p:spPr>
          <a:xfrm>
            <a:off x="466795" y="741132"/>
            <a:ext cx="6596165" cy="798864"/>
          </a:xfrm>
        </p:spPr>
        <p:txBody>
          <a:bodyPr vert="horz" lIns="91440" tIns="45720" rIns="91440" bIns="45720" rtlCol="0" anchor="ctr">
            <a:noAutofit/>
          </a:bodyPr>
          <a:lstStyle/>
          <a:p>
            <a:pPr defTabSz="914400">
              <a:lnSpc>
                <a:spcPct val="90000"/>
              </a:lnSpc>
              <a:spcBef>
                <a:spcPct val="0"/>
              </a:spcBef>
            </a:pPr>
            <a:r>
              <a:rPr lang="en-US" sz="2500">
                <a:solidFill>
                  <a:srgbClr val="0071F8"/>
                </a:solidFill>
              </a:rPr>
              <a:t>Professional Standards Self-Assessment 2022</a:t>
            </a:r>
            <a:br>
              <a:rPr lang="en-US" sz="4400"/>
            </a:br>
            <a:endParaRPr lang="en-US" sz="4400"/>
          </a:p>
        </p:txBody>
      </p:sp>
      <p:sp>
        <p:nvSpPr>
          <p:cNvPr id="4" name="Rectangle 3">
            <a:extLst>
              <a:ext uri="{FF2B5EF4-FFF2-40B4-BE49-F238E27FC236}">
                <a16:creationId xmlns:a16="http://schemas.microsoft.com/office/drawing/2014/main" id="{B8F1AE42-1652-4A9F-BC58-4E7A6ACD310E}"/>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258918124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1">
            <a:extLst>
              <a:ext uri="{FF2B5EF4-FFF2-40B4-BE49-F238E27FC236}">
                <a16:creationId xmlns:a16="http://schemas.microsoft.com/office/drawing/2014/main" id="{CA3A0A5A-A845-486A-9EFC-090CC059AEA5}"/>
              </a:ext>
            </a:extLst>
          </p:cNvPr>
          <p:cNvSpPr>
            <a:spLocks noGrp="1"/>
          </p:cNvSpPr>
          <p:nvPr>
            <p:ph type="title"/>
          </p:nvPr>
        </p:nvSpPr>
        <p:spPr>
          <a:xfrm>
            <a:off x="533116" y="-14806"/>
            <a:ext cx="8146517" cy="798864"/>
          </a:xfrm>
        </p:spPr>
        <p:txBody>
          <a:bodyPr vert="horz" lIns="91440" tIns="45720" rIns="91440" bIns="45720" rtlCol="0" anchor="ctr">
            <a:noAutofit/>
          </a:bodyPr>
          <a:lstStyle/>
          <a:p>
            <a:pPr defTabSz="914400">
              <a:lnSpc>
                <a:spcPct val="90000"/>
              </a:lnSpc>
              <a:spcBef>
                <a:spcPct val="0"/>
              </a:spcBef>
            </a:pPr>
            <a:r>
              <a:rPr lang="en-US" sz="2500">
                <a:solidFill>
                  <a:srgbClr val="0071F8"/>
                </a:solidFill>
              </a:rPr>
              <a:t>Professional Standards Self-Assessment</a:t>
            </a:r>
          </a:p>
        </p:txBody>
      </p:sp>
      <p:sp>
        <p:nvSpPr>
          <p:cNvPr id="4" name="Rectangle 3">
            <a:extLst>
              <a:ext uri="{FF2B5EF4-FFF2-40B4-BE49-F238E27FC236}">
                <a16:creationId xmlns:a16="http://schemas.microsoft.com/office/drawing/2014/main" id="{B8F1AE42-1652-4A9F-BC58-4E7A6ACD310E}"/>
              </a:ext>
            </a:extLst>
          </p:cNvPr>
          <p:cNvSpPr/>
          <p:nvPr/>
        </p:nvSpPr>
        <p:spPr>
          <a:xfrm>
            <a:off x="4450813" y="238708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Content Placeholder 3">
            <a:extLst>
              <a:ext uri="{FF2B5EF4-FFF2-40B4-BE49-F238E27FC236}">
                <a16:creationId xmlns:a16="http://schemas.microsoft.com/office/drawing/2014/main" id="{F9BC3CE4-D21E-47E4-A655-2636F6D3EB47}"/>
              </a:ext>
            </a:extLst>
          </p:cNvPr>
          <p:cNvSpPr txBox="1">
            <a:spLocks/>
          </p:cNvSpPr>
          <p:nvPr/>
        </p:nvSpPr>
        <p:spPr>
          <a:xfrm>
            <a:off x="553452" y="3218280"/>
            <a:ext cx="5555304" cy="1806498"/>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2100" kern="1200">
                <a:solidFill>
                  <a:schemeClr val="tx1"/>
                </a:solidFill>
                <a:latin typeface="+mn-lt"/>
                <a:ea typeface="+mn-ea"/>
                <a:cs typeface="+mn-cs"/>
              </a:defRPr>
            </a:lvl1pPr>
            <a:lvl2pPr marL="270000" indent="-27000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27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81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80000" indent="-27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a:ea typeface="+mn-ea"/>
                <a:cs typeface="+mn-cs"/>
              </a:rPr>
              <a:t>Reflect on your teaching practice against the 20 professional standards</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The standards provide a common framework for tracking development and this resource enables you to score yourself against each of the 20 standards and add comments. At the end, you can print a summary that includes charts that display your self-assessed skills</a:t>
            </a:r>
            <a:endParaRPr kumimoji="0" lang="en-GB" sz="14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685800" rtl="0" eaLnBrk="1" fontAlgn="auto" latinLnBrk="0" hangingPunct="1">
              <a:lnSpc>
                <a:spcPct val="100000"/>
              </a:lnSpc>
              <a:spcBef>
                <a:spcPts val="750"/>
              </a:spcBef>
              <a:spcAft>
                <a:spcPts val="0"/>
              </a:spcAft>
              <a:buClrTx/>
              <a:buSzTx/>
              <a:buFontTx/>
              <a:buChar char="-"/>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E99A340D-CEA3-9CA2-B3AC-28A9B69CEAFB}"/>
              </a:ext>
            </a:extLst>
          </p:cNvPr>
          <p:cNvPicPr>
            <a:picLocks noChangeAspect="1"/>
          </p:cNvPicPr>
          <p:nvPr/>
        </p:nvPicPr>
        <p:blipFill>
          <a:blip r:embed="rId2"/>
          <a:stretch>
            <a:fillRect/>
          </a:stretch>
        </p:blipFill>
        <p:spPr>
          <a:xfrm>
            <a:off x="594702" y="739864"/>
            <a:ext cx="7569582" cy="2169033"/>
          </a:xfrm>
          <a:prstGeom prst="rect">
            <a:avLst/>
          </a:prstGeom>
        </p:spPr>
      </p:pic>
      <p:sp>
        <p:nvSpPr>
          <p:cNvPr id="2" name="TextBox 1">
            <a:extLst>
              <a:ext uri="{FF2B5EF4-FFF2-40B4-BE49-F238E27FC236}">
                <a16:creationId xmlns:a16="http://schemas.microsoft.com/office/drawing/2014/main" id="{DA6F2360-D422-CD72-8318-98FD267223CD}"/>
              </a:ext>
            </a:extLst>
          </p:cNvPr>
          <p:cNvSpPr txBox="1"/>
          <p:nvPr/>
        </p:nvSpPr>
        <p:spPr>
          <a:xfrm>
            <a:off x="6521569" y="3518499"/>
            <a:ext cx="23118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https://portfolio.et-foundation.co.uk/selfassessment2022</a:t>
            </a:r>
          </a:p>
        </p:txBody>
      </p:sp>
    </p:spTree>
    <p:extLst>
      <p:ext uri="{BB962C8B-B14F-4D97-AF65-F5344CB8AC3E}">
        <p14:creationId xmlns:p14="http://schemas.microsoft.com/office/powerpoint/2010/main" val="3757581403"/>
      </p:ext>
    </p:extLst>
  </p:cSld>
  <p:clrMapOvr>
    <a:masterClrMapping/>
  </p:clrMapOvr>
</p:sld>
</file>

<file path=ppt/theme/theme1.xml><?xml version="1.0" encoding="utf-8"?>
<a:theme xmlns:a="http://schemas.openxmlformats.org/drawingml/2006/main" name="Office Theme">
  <a:themeElements>
    <a:clrScheme name="SET COLOURS">
      <a:dk1>
        <a:sysClr val="windowText" lastClr="000000"/>
      </a:dk1>
      <a:lt1>
        <a:sysClr val="window" lastClr="FFFFFF"/>
      </a:lt1>
      <a:dk2>
        <a:srgbClr val="000000"/>
      </a:dk2>
      <a:lt2>
        <a:srgbClr val="D9D9D9"/>
      </a:lt2>
      <a:accent1>
        <a:srgbClr val="0071F8"/>
      </a:accent1>
      <a:accent2>
        <a:srgbClr val="000000"/>
      </a:accent2>
      <a:accent3>
        <a:srgbClr val="7FB8FB"/>
      </a:accent3>
      <a:accent4>
        <a:srgbClr val="00A068"/>
      </a:accent4>
      <a:accent5>
        <a:srgbClr val="BE0064"/>
      </a:accent5>
      <a:accent6>
        <a:srgbClr val="FDB913"/>
      </a:accent6>
      <a:hlink>
        <a:srgbClr val="002060"/>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13534D6-9B7F-934A-AD39-895C10E7F7A6}" vid="{0C536268-69E7-8C4F-A53B-9B142510C886}"/>
    </a:ext>
  </a:extLst>
</a:theme>
</file>

<file path=ppt/theme/theme2.xml><?xml version="1.0" encoding="utf-8"?>
<a:theme xmlns:a="http://schemas.openxmlformats.org/drawingml/2006/main" name="1_Office Theme">
  <a:themeElements>
    <a:clrScheme name="SET COLOURS">
      <a:dk1>
        <a:sysClr val="windowText" lastClr="000000"/>
      </a:dk1>
      <a:lt1>
        <a:sysClr val="window" lastClr="FFFFFF"/>
      </a:lt1>
      <a:dk2>
        <a:srgbClr val="000000"/>
      </a:dk2>
      <a:lt2>
        <a:srgbClr val="D9D9D9"/>
      </a:lt2>
      <a:accent1>
        <a:srgbClr val="0071F8"/>
      </a:accent1>
      <a:accent2>
        <a:srgbClr val="000000"/>
      </a:accent2>
      <a:accent3>
        <a:srgbClr val="7FB8FB"/>
      </a:accent3>
      <a:accent4>
        <a:srgbClr val="00A068"/>
      </a:accent4>
      <a:accent5>
        <a:srgbClr val="BE0064"/>
      </a:accent5>
      <a:accent6>
        <a:srgbClr val="FDB913"/>
      </a:accent6>
      <a:hlink>
        <a:srgbClr val="002060"/>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13534D6-9B7F-934A-AD39-895C10E7F7A6}" vid="{0C536268-69E7-8C4F-A53B-9B142510C8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f642d4e-5098-4471-8f1d-3f5e5e05c1a4">
      <UserInfo>
        <DisplayName>Emma Cosby</DisplayName>
        <AccountId>53</AccountId>
        <AccountType/>
      </UserInfo>
      <UserInfo>
        <DisplayName>Helen Taranowski</DisplayName>
        <AccountId>50</AccountId>
        <AccountType/>
      </UserInfo>
      <UserInfo>
        <DisplayName>Alana Horden</DisplayName>
        <AccountId>136</AccountId>
        <AccountType/>
      </UserInfo>
      <UserInfo>
        <DisplayName>Martin Reid</DisplayName>
        <AccountId>46</AccountId>
        <AccountType/>
      </UserInfo>
      <UserInfo>
        <DisplayName>James Anthony</DisplayName>
        <AccountId>626</AccountId>
        <AccountType/>
      </UserInfo>
      <UserInfo>
        <DisplayName>Rachel Carlyon</DisplayName>
        <AccountId>214</AccountId>
        <AccountType/>
      </UserInfo>
      <UserInfo>
        <DisplayName>Andrew Dowell</DisplayName>
        <AccountId>44</AccountId>
        <AccountType/>
      </UserInfo>
    </SharedWithUsers>
    <lcf76f155ced4ddcb4097134ff3c332f xmlns="f627850b-0338-4dd3-9dcc-44ec6e4aa4d4">
      <Terms xmlns="http://schemas.microsoft.com/office/infopath/2007/PartnerControls"/>
    </lcf76f155ced4ddcb4097134ff3c332f>
    <TaxCatchAll xmlns="bf642d4e-5098-4471-8f1d-3f5e5e05c1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33FDB47008AD4E985A7F0DD30E0329" ma:contentTypeVersion="16" ma:contentTypeDescription="Create a new document." ma:contentTypeScope="" ma:versionID="0d794132c36e007a8ae49895cc178570">
  <xsd:schema xmlns:xsd="http://www.w3.org/2001/XMLSchema" xmlns:xs="http://www.w3.org/2001/XMLSchema" xmlns:p="http://schemas.microsoft.com/office/2006/metadata/properties" xmlns:ns2="f627850b-0338-4dd3-9dcc-44ec6e4aa4d4" xmlns:ns3="bf642d4e-5098-4471-8f1d-3f5e5e05c1a4" targetNamespace="http://schemas.microsoft.com/office/2006/metadata/properties" ma:root="true" ma:fieldsID="653755bf61bd53e21e9a3d5018bd58dd" ns2:_="" ns3:_="">
    <xsd:import namespace="f627850b-0338-4dd3-9dcc-44ec6e4aa4d4"/>
    <xsd:import namespace="bf642d4e-5098-4471-8f1d-3f5e5e05c1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7850b-0338-4dd3-9dcc-44ec6e4aa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642d4e-5098-4471-8f1d-3f5e5e05c1a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3c1cbe-3848-4602-aac8-d3445c0fc5cc}" ma:internalName="TaxCatchAll" ma:showField="CatchAllData" ma:web="bf642d4e-5098-4471-8f1d-3f5e5e05c1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1F51E-0FF8-4501-B807-F80874D27DE9}">
  <ds:schemaRefs>
    <ds:schemaRef ds:uri="http://schemas.microsoft.com/sharepoint/v3/contenttype/forms"/>
  </ds:schemaRefs>
</ds:datastoreItem>
</file>

<file path=customXml/itemProps2.xml><?xml version="1.0" encoding="utf-8"?>
<ds:datastoreItem xmlns:ds="http://schemas.openxmlformats.org/officeDocument/2006/customXml" ds:itemID="{7298FC05-A2BA-42FC-B41A-4740E48CF4A6}">
  <ds:schemaRefs>
    <ds:schemaRef ds:uri="bf642d4e-5098-4471-8f1d-3f5e5e05c1a4"/>
    <ds:schemaRef ds:uri="f627850b-0338-4dd3-9dcc-44ec6e4aa4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7BADDF-8A13-4277-BC42-02570F6B4137}">
  <ds:schemaRefs>
    <ds:schemaRef ds:uri="bf642d4e-5098-4471-8f1d-3f5e5e05c1a4"/>
    <ds:schemaRef ds:uri="f627850b-0338-4dd3-9dcc-44ec6e4aa4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43</Slides>
  <Notes>15</Notes>
  <HiddenSlides>0</HiddenSlide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Qualified Teacher Learning and Skills (QTLS) Status</vt:lpstr>
      <vt:lpstr>Education and Training Foundation (ETF)</vt:lpstr>
      <vt:lpstr>The Society for Education and Training (SET)</vt:lpstr>
      <vt:lpstr>PowerPoint Presentation</vt:lpstr>
      <vt:lpstr>2022 Professional Standards</vt:lpstr>
      <vt:lpstr>Teacher Career Stages Using the Professional Standards </vt:lpstr>
      <vt:lpstr>Teacher Career Stages </vt:lpstr>
      <vt:lpstr>Professional Standards Self-Assessment 2022 </vt:lpstr>
      <vt:lpstr>Professional Standards Self-Assessment</vt:lpstr>
      <vt:lpstr>Initial Teacher training</vt:lpstr>
      <vt:lpstr>PowerPoint Presentation</vt:lpstr>
      <vt:lpstr>The journey to QTLS </vt:lpstr>
      <vt:lpstr>QTLS Figures</vt:lpstr>
      <vt:lpstr>Key Questions</vt:lpstr>
      <vt:lpstr>01</vt:lpstr>
      <vt:lpstr>Qualified Teacher Learning and Skills (QTLS)</vt:lpstr>
      <vt:lpstr>Impact – QTLS Oct-22 Cohort</vt:lpstr>
      <vt:lpstr>Benefits </vt:lpstr>
      <vt:lpstr>Teach in schools? </vt:lpstr>
      <vt:lpstr>02</vt:lpstr>
      <vt:lpstr>Timescale – One programme - 2 stages</vt:lpstr>
      <vt:lpstr>QTLS Eligibility</vt:lpstr>
      <vt:lpstr>03</vt:lpstr>
      <vt:lpstr>Key Activities - Application</vt:lpstr>
      <vt:lpstr>Key Activities – Professional Formation</vt:lpstr>
      <vt:lpstr>04</vt:lpstr>
      <vt:lpstr>PowerPoint Presentation</vt:lpstr>
      <vt:lpstr>PowerPoint Presentation</vt:lpstr>
      <vt:lpstr>05</vt:lpstr>
      <vt:lpstr>The review and moderation process</vt:lpstr>
      <vt:lpstr>06</vt:lpstr>
      <vt:lpstr>What makes a good Professional Formation Portfolio?</vt:lpstr>
      <vt:lpstr>07</vt:lpstr>
      <vt:lpstr>  SET…</vt:lpstr>
      <vt:lpstr>SET Membership</vt:lpstr>
      <vt:lpstr>SET Membership benefits</vt:lpstr>
      <vt:lpstr>Check your suitability to apply online</vt:lpstr>
      <vt:lpstr>Register for QTLS</vt:lpstr>
      <vt:lpstr>PowerPoint Presentation</vt:lpstr>
      <vt:lpstr>Qualified Teacher Learning and Skills (QTLS) </vt:lpstr>
      <vt:lpstr>If you haven’t already – join SET now!</vt:lpstr>
      <vt:lpstr> Any questions?</vt:lpstr>
      <vt:lpstr>   QTLS: membership@etfoundation.co.uk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Qualified Teacher Learning and Skills (QTLS) Status</dc:title>
  <dc:creator>Andrew Dowell</dc:creator>
  <cp:revision>36</cp:revision>
  <dcterms:created xsi:type="dcterms:W3CDTF">2020-03-30T09:21:58Z</dcterms:created>
  <dcterms:modified xsi:type="dcterms:W3CDTF">2023-07-10T15:22:53Z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0x0101009F33FDB47008AD4E985A7F0DD30E0329</vt:lpwstr>
  </property>
  <property fmtid="{D5CDD505-2E9C-101B-9397-08002B2CF9AE}" pid="3" name="MediaServiceImageTags">
    <vt:lpwstr/>
  </property>
</Properties>
</file>